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ink/ink1.xml" ContentType="application/inkml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ink/ink2.xml" ContentType="application/inkml+xml"/>
  <Override PartName="/ppt/notesSlides/notesSlide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5" r:id="rId3"/>
    <p:sldId id="313" r:id="rId4"/>
    <p:sldId id="261" r:id="rId5"/>
    <p:sldId id="299" r:id="rId6"/>
    <p:sldId id="258" r:id="rId7"/>
    <p:sldId id="286" r:id="rId8"/>
    <p:sldId id="287" r:id="rId9"/>
    <p:sldId id="288" r:id="rId10"/>
    <p:sldId id="290" r:id="rId11"/>
    <p:sldId id="291" r:id="rId12"/>
    <p:sldId id="292" r:id="rId13"/>
    <p:sldId id="266" r:id="rId14"/>
    <p:sldId id="300" r:id="rId15"/>
    <p:sldId id="293" r:id="rId16"/>
    <p:sldId id="294" r:id="rId17"/>
    <p:sldId id="295" r:id="rId18"/>
    <p:sldId id="296" r:id="rId19"/>
    <p:sldId id="285" r:id="rId20"/>
    <p:sldId id="263" r:id="rId21"/>
    <p:sldId id="298" r:id="rId22"/>
    <p:sldId id="267" r:id="rId23"/>
    <p:sldId id="269" r:id="rId24"/>
    <p:sldId id="270" r:id="rId25"/>
    <p:sldId id="271" r:id="rId26"/>
    <p:sldId id="272" r:id="rId27"/>
    <p:sldId id="273" r:id="rId28"/>
    <p:sldId id="301" r:id="rId29"/>
    <p:sldId id="307" r:id="rId30"/>
    <p:sldId id="274" r:id="rId31"/>
    <p:sldId id="308" r:id="rId32"/>
    <p:sldId id="309" r:id="rId33"/>
    <p:sldId id="303" r:id="rId34"/>
    <p:sldId id="283" r:id="rId35"/>
    <p:sldId id="311" r:id="rId36"/>
    <p:sldId id="310" r:id="rId37"/>
    <p:sldId id="281" r:id="rId38"/>
    <p:sldId id="312" r:id="rId39"/>
    <p:sldId id="3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9999"/>
    <a:srgbClr val="F5C7E5"/>
    <a:srgbClr val="0000FF"/>
    <a:srgbClr val="00FFFF"/>
    <a:srgbClr val="EAEAEA"/>
    <a:srgbClr val="FF7C80"/>
    <a:srgbClr val="D60093"/>
    <a:srgbClr val="CCFFC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2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ne Etard" userId="5c2858a4c2ad2d71" providerId="LiveId" clId="{2097AEBE-1F04-4EE6-99D9-41808E8DF10B}"/>
    <pc:docChg chg="modSld">
      <pc:chgData name="Adrienne Etard" userId="5c2858a4c2ad2d71" providerId="LiveId" clId="{2097AEBE-1F04-4EE6-99D9-41808E8DF10B}" dt="2022-12-16T16:07:55.480" v="0" actId="732"/>
      <pc:docMkLst>
        <pc:docMk/>
      </pc:docMkLst>
      <pc:sldChg chg="modSp mod">
        <pc:chgData name="Adrienne Etard" userId="5c2858a4c2ad2d71" providerId="LiveId" clId="{2097AEBE-1F04-4EE6-99D9-41808E8DF10B}" dt="2022-12-16T16:07:55.480" v="0" actId="732"/>
        <pc:sldMkLst>
          <pc:docMk/>
          <pc:sldMk cId="103098074" sldId="265"/>
        </pc:sldMkLst>
        <pc:picChg chg="mod modCrop">
          <ac:chgData name="Adrienne Etard" userId="5c2858a4c2ad2d71" providerId="LiveId" clId="{2097AEBE-1F04-4EE6-99D9-41808E8DF10B}" dt="2022-12-16T16:07:55.480" v="0" actId="732"/>
          <ac:picMkLst>
            <pc:docMk/>
            <pc:sldMk cId="103098074" sldId="265"/>
            <ac:picMk id="17" creationId="{4B48C02A-1F56-B37C-FAD0-D3A073F5A31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A40782-D486-4557-9A16-07C5739D8E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3F2C9A-64CB-4B95-86F2-AEE7AF01DF8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gm:t>
    </dgm:pt>
    <dgm:pt modelId="{1BCC517B-44E3-41DA-852D-85A119343071}" type="parTrans" cxnId="{9DA18ECB-3FDE-4416-A4C9-18CE6F78D797}">
      <dgm:prSet/>
      <dgm:spPr/>
      <dgm:t>
        <a:bodyPr/>
        <a:lstStyle/>
        <a:p>
          <a:endParaRPr lang="en-GB"/>
        </a:p>
      </dgm:t>
    </dgm:pt>
    <dgm:pt modelId="{4F47FD4E-83EC-48D0-BF09-C56056739BC9}" type="sibTrans" cxnId="{9DA18ECB-3FDE-4416-A4C9-18CE6F78D797}">
      <dgm:prSet/>
      <dgm:spPr/>
      <dgm:t>
        <a:bodyPr/>
        <a:lstStyle/>
        <a:p>
          <a:endParaRPr lang="en-GB"/>
        </a:p>
      </dgm:t>
    </dgm:pt>
    <dgm:pt modelId="{71FAA839-B1E3-4434-982B-CCE6A1F4F59D}" type="pres">
      <dgm:prSet presAssocID="{5AA40782-D486-4557-9A16-07C5739D8EFF}" presName="Name0" presStyleCnt="0">
        <dgm:presLayoutVars>
          <dgm:dir/>
          <dgm:animLvl val="lvl"/>
          <dgm:resizeHandles val="exact"/>
        </dgm:presLayoutVars>
      </dgm:prSet>
      <dgm:spPr/>
    </dgm:pt>
    <dgm:pt modelId="{53F54CC4-AC7E-4792-ACD9-937335AD5105}" type="pres">
      <dgm:prSet presAssocID="{9E3F2C9A-64CB-4B95-86F2-AEE7AF01DF83}" presName="parTxOnly" presStyleLbl="node1" presStyleIdx="0" presStyleCnt="1" custScaleY="61024" custLinFactNeighborX="-31353" custLinFactNeighborY="69792">
        <dgm:presLayoutVars>
          <dgm:chMax val="0"/>
          <dgm:chPref val="0"/>
          <dgm:bulletEnabled val="1"/>
        </dgm:presLayoutVars>
      </dgm:prSet>
      <dgm:spPr/>
    </dgm:pt>
  </dgm:ptLst>
  <dgm:cxnLst>
    <dgm:cxn modelId="{F9605D8A-9FAD-4B59-88CC-4F09B4E7EDAF}" type="presOf" srcId="{9E3F2C9A-64CB-4B95-86F2-AEE7AF01DF83}" destId="{53F54CC4-AC7E-4792-ACD9-937335AD5105}" srcOrd="0" destOrd="0" presId="urn:microsoft.com/office/officeart/2005/8/layout/chevron1"/>
    <dgm:cxn modelId="{5763F7B6-A539-4DF1-8AD0-169CCD808810}" type="presOf" srcId="{5AA40782-D486-4557-9A16-07C5739D8EFF}" destId="{71FAA839-B1E3-4434-982B-CCE6A1F4F59D}" srcOrd="0" destOrd="0" presId="urn:microsoft.com/office/officeart/2005/8/layout/chevron1"/>
    <dgm:cxn modelId="{9DA18ECB-3FDE-4416-A4C9-18CE6F78D797}" srcId="{5AA40782-D486-4557-9A16-07C5739D8EFF}" destId="{9E3F2C9A-64CB-4B95-86F2-AEE7AF01DF83}" srcOrd="0" destOrd="0" parTransId="{1BCC517B-44E3-41DA-852D-85A119343071}" sibTransId="{4F47FD4E-83EC-48D0-BF09-C56056739BC9}"/>
    <dgm:cxn modelId="{3400B88B-F12D-4A98-B77F-F7AFA2E1B5A6}" type="presParOf" srcId="{71FAA839-B1E3-4434-982B-CCE6A1F4F59D}" destId="{53F54CC4-AC7E-4792-ACD9-937335AD510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503333-CF9C-4B37-9DE7-186FB5D7BD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9BDE1E-CFD0-4350-A052-8CD6AA157103}" type="pres">
      <dgm:prSet presAssocID="{90503333-CF9C-4B37-9DE7-186FB5D7BD8B}" presName="Name0" presStyleCnt="0">
        <dgm:presLayoutVars>
          <dgm:dir/>
          <dgm:resizeHandles val="exact"/>
        </dgm:presLayoutVars>
      </dgm:prSet>
      <dgm:spPr/>
    </dgm:pt>
    <dgm:pt modelId="{FA2B78F5-BF91-40CF-AF4E-F3BC73D3A8FB}" type="pres">
      <dgm:prSet presAssocID="{90503333-CF9C-4B37-9DE7-186FB5D7BD8B}" presName="arrow" presStyleLbl="bgShp" presStyleIdx="0" presStyleCnt="1" custScaleY="235968" custLinFactY="-151522" custLinFactNeighborX="4076" custLinFactNeighborY="-200000"/>
      <dgm:spPr>
        <a:solidFill>
          <a:schemeClr val="accent6">
            <a:lumMod val="20000"/>
            <a:lumOff val="80000"/>
          </a:schemeClr>
        </a:solidFill>
      </dgm:spPr>
    </dgm:pt>
    <dgm:pt modelId="{7F5A8F1F-12B5-4668-87FC-0F33E2646CAA}" type="pres">
      <dgm:prSet presAssocID="{90503333-CF9C-4B37-9DE7-186FB5D7BD8B}" presName="points" presStyleCnt="0"/>
      <dgm:spPr/>
    </dgm:pt>
  </dgm:ptLst>
  <dgm:cxnLst>
    <dgm:cxn modelId="{20E42188-994B-409E-9207-4B5D79D84412}" type="presOf" srcId="{90503333-CF9C-4B37-9DE7-186FB5D7BD8B}" destId="{9F9BDE1E-CFD0-4350-A052-8CD6AA157103}" srcOrd="0" destOrd="0" presId="urn:microsoft.com/office/officeart/2005/8/layout/hProcess11"/>
    <dgm:cxn modelId="{F75177B5-8F05-42AB-8D5F-8EC8E38FF762}" type="presParOf" srcId="{9F9BDE1E-CFD0-4350-A052-8CD6AA157103}" destId="{FA2B78F5-BF91-40CF-AF4E-F3BC73D3A8FB}" srcOrd="0" destOrd="0" presId="urn:microsoft.com/office/officeart/2005/8/layout/hProcess11"/>
    <dgm:cxn modelId="{79C0ECBA-42A0-4B02-9C18-EC825DA6FFA7}" type="presParOf" srcId="{9F9BDE1E-CFD0-4350-A052-8CD6AA157103}" destId="{7F5A8F1F-12B5-4668-87FC-0F33E2646CAA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4CC4-AC7E-4792-ACD9-937335AD5105}">
      <dsp:nvSpPr>
        <dsp:cNvPr id="0" name=""/>
        <dsp:cNvSpPr/>
      </dsp:nvSpPr>
      <dsp:spPr>
        <a:xfrm>
          <a:off x="0" y="0"/>
          <a:ext cx="8655975" cy="113328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>
              <a:solidFill>
                <a:schemeClr val="accent6">
                  <a:lumMod val="20000"/>
                  <a:lumOff val="80000"/>
                </a:schemeClr>
              </a:solidFill>
            </a:rPr>
            <a:t>F</a:t>
          </a:r>
        </a:p>
      </dsp:txBody>
      <dsp:txXfrm>
        <a:off x="566641" y="0"/>
        <a:ext cx="7522693" cy="11332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78F5-BF91-40CF-AF4E-F3BC73D3A8FB}">
      <dsp:nvSpPr>
        <dsp:cNvPr id="0" name=""/>
        <dsp:cNvSpPr/>
      </dsp:nvSpPr>
      <dsp:spPr>
        <a:xfrm>
          <a:off x="0" y="0"/>
          <a:ext cx="10267484" cy="2339567"/>
        </a:xfrm>
        <a:prstGeom prst="notched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4:07:41.75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 39 24575,'0'0'0,"0"0"0,0 0 0,0 0 0,0 0 0,0 0 0,0 0 0,0 0 0,0 0 0,0 0 0,0 0 0,-1 0 0,1 0 0,0 0 0,0 0 0,0 0 0,0 0 0,0-13 0,0 12 0,0 0 0,0 0 0,0 0 0,0 0 0,0 0 0,0 0 0,0 0 0,0 0 0,1 0 0,-1 0 0,0 0 0,1 0 0,-1 1 0,1-1 0,-1 0 0,1 0 0,-1 0 0,1 1 0,-1-1 0,1 0 0,0 0 0,0 1 0,-1-1 0,1 1 0,0-1 0,0 0 0,0 1 0,0 0 0,-1-1 0,1 1 0,1-1 0,0 1 0,1 0 0,-1 0 0,0-1 0,0 2 0,0-1 0,0 0 0,0 0 0,0 1 0,0-1 0,0 1 0,0-1 0,0 1 0,0 0 0,0 0 0,-1 0 0,1 0 0,0 0 0,0 0 0,-1 1 0,1-1 0,-1 0 0,1 1 0,-1 0 0,0-1 0,1 1 0,0 2 0,0 1 0,0 0 0,-1 0 0,1 0 0,-1 0 0,0 0 0,-1 1 0,1-1 0,-1 11 0,-1-2 0,2-2 0,-2 0 0,0 0 0,-2 12 0,2-19 0,-1 0 0,1 0 0,-1-1 0,0 1 0,0-1 0,-1 0 0,1 1 0,-1-1 0,0 0 0,-6 5 0,7-6 0,-1-1 0,0 1 0,1-1 0,-1 0 0,0 0 0,-1 0 0,1 0 0,-6 2 0,8-4 0,0 0 0,1 1 0,-1-1 0,1 0 0,-1 0 0,0 0 0,1 0 0,-1 0 0,0 0 0,1 0 0,-1 0 0,1 0 0,-1 0 0,0 0 0,1-1 0,-1 1 0,1 0 0,-1 0 0,0-1 0,1 1 0,-1 0 0,0-1 0,1 0 0,-1 0 0,0 0 0,1 0 0,-1 0 0,1 0 0,0 0 0,-1 0 0,1 0 0,0 0 0,-1 0 0,1 0 0,0 0 0,0 0 0,0 0 0,0 0 0,0-1 0,1 0 0,-1 0 0,0 1 0,1 0 0,-1 0 0,0 0 0,1 0 0,0-1 0,-1 1 0,1 0 0,0 0 0,-1 0 0,1 0 0,0 0 0,0 0 0,0 1 0,0-1 0,0 0 0,0 0 0,0 1 0,0-1 0,0 0 0,0 1 0,1-1 0,-1 1 0,0 0 0,0-1 0,0 1 0,1 0 0,-1 0 0,0 0 0,2-1 0,8 1 0,-1-1 0,20 2 0,-15 0 0,19-1 0,40 0 0,-72-1-62,-1 1 0,1-1 0,0 1 0,-1-1 0,1 0 0,0 0 0,-1 0 0,1 0 0,-1 0 0,1 0 0,-1 0 0,0 0-1,1 0 1,-1-1 0,0 1 0,0 0 0,0-1 0,0 1 0,0-1 0,0 0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5:54:31.0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24575,'11'71'0,"-11"-64"0,0 1 0,0 0 0,1-1 0,0 1 0,0-1 0,1 1 0,0-1 0,1 0 0,-1 1 0,8 12 0,5 10 0,-10-20 0,0 0 0,0 0 0,12 14 0,-15-20 12,0-1 0,0 1 0,0-1 0,-1 1 0,1-1 0,-1 1 0,0 0 0,0 0 0,0 0 0,0 5 0,0-4-199,-1 0 0,1-1 0,0 0 0,1 1-1,-1-1 1,1 0 0,2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4:39:13.66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59 24575,'4'-4'0,"1"1"0,0 0 0,0 0 0,0 1 0,1-1 0,-1 1 0,0 1 0,1-1 0,0 1 0,-1-1 0,12 1 0,27-9 0,-26 1 0,-16 8 0,0-1 0,0 1 0,0 0 0,0-1 0,1 1 0,-1 0 0,0 0 0,1 1 0,-1-1 0,0 0 0,1 1 0,-1 0 0,1-1 0,-1 1 0,0 0 0,1 0 0,-1 0 0,1 1 0,-1-1 0,1 0 0,-1 1 0,0 0 0,3 1 0,-4-2 0,-1 1 0,1 0 0,-1 0 0,1 0 0,-1 0 0,0 0 0,1 0 0,-1 0 0,0 0 0,0 0 0,1 0 0,-1 0 0,0 0 0,0 0 0,0 0 0,0 0 0,-1 0 0,1 0 0,0-1 0,0 1 0,-1 0 0,1 0 0,0 0 0,-1 0 0,1 0 0,-1 0 0,1 0 0,-1 0 0,1-1 0,-1 1 0,0 0 0,-1 1 0,-21 27 0,17-24 0,1 1 0,0 1 0,0-1 0,1 1 0,-1 0 0,1 0 0,1 0 0,-1 0 0,2 1 0,-4 10 0,-7 4 0,13-22 0,14-10 0,10-6 0,-20 13 0,0-1 0,1 1 0,-1 0 0,0 1 0,1-1 0,0 1 0,0 0 0,0 0 0,0 0 0,0 1 0,0 0 0,0 0 0,10-1 0,-11 2 0,0 0 0,0 0 0,0 0 0,0 0 0,0 1 0,0 0 0,0 0 0,0 0 0,4 2 0,-7-2 0,1-1 0,-1 1 0,0 0 0,1 1 0,-1-1 0,0 0 0,0 0 0,0 0 0,0 1 0,0-1 0,0 1 0,0-1 0,0 1 0,0-1 0,-1 1 0,1-1 0,-1 1 0,1-1 0,-1 1 0,1 0 0,-1-1 0,0 1 0,0 0 0,0 2 0,7 33 0,-5-31 0,-1-1 0,0 1 0,0 0 0,0 0 0,-1 6 0,0-9 0,0-1 0,0 0 0,-1 0 0,1 0 0,-1 0 0,0 0 0,0 0 0,0 0 0,0 0 0,0 0 0,0 0 0,0 0 0,0 0 0,-1-1 0,1 1 0,-1 0 0,1-1 0,-3 2 0,1-1 3,-1 1 0,0-1 1,1 0-1,-1 0 0,0-1 0,0 1 0,0-1 0,0 0 0,0 0 0,-1 0 0,-5 0 0,-53-2-181,29 0-1046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5:17:27.64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 1 24575,'-1'20'0,"0"-14"0,1 0 0,0-1 0,-1 1 0,2-1 0,-1 1 0,1-1 0,0 1 0,2 7 0,-3-12 0,1 0 0,0 0 0,-1-1 0,1 1 0,-1 0 0,1 0 0,0-1 0,0 1 0,-1 0 0,1-1 0,0 1 0,0 0 0,0-1 0,0 0 0,0 1 0,-1-1 0,1 1 0,0-1 0,0 0 0,0 0 0,0 1 0,0-1 0,0 0 0,0 0 0,0 0 0,0 0 0,0 0 0,0 0 0,0-1 0,0 1 0,0 0 0,0 0 0,0-1 0,0 1 0,0-1 0,1 0 0,38-24 0,-25 15 0,-9 7 0,0 0 0,1 1 0,0 0 0,0 1 0,-1 0 0,1 0 0,0 0 0,10 0 0,60 6 0,-64-4 0,-10-1 0,-1 1 0,0 0 0,0 0 0,0 0 0,0 0 0,1 0 0,-1 0 0,0 0 0,-1 1 0,1-1 0,0 1 0,0-1 0,-1 1 0,1 0 0,-1-1 0,1 1 0,-1 0 0,0 0 0,0 0 0,1 1 0,-2-1 0,1 0 0,0 0 0,0 0 0,-1 1 0,1-1 0,-1 0 0,0 1 0,1 1 0,1 14 0,-1-1 0,-1 33 0,0-34 0,0-10 0,0-1 0,0 1 0,0 0 0,-1-1 0,1 1 0,-1 0 0,-4 9 0,4-13 0,0 0 0,0 0 0,0 0 0,0 0 0,-1-1 0,1 1 0,-1-1 0,0 1 0,1-1 0,-1 1 0,0-1 0,0 0 0,1 0 0,-1 0 0,0 0 0,0 0 0,0-1 0,-1 1 0,1 0 0,0-1 0,-3 1 0,-18 2 4,0-1 0,-1-1 0,-33-3 0,4 1-1385,41 1-5445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5:17:30.72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6 24575,'88'2'0,"93"-4"0,-170 0-1365,-2-1-5461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5:17:37.29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5:17:42.29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5:17:37.29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5:17:42.29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5:54:31.0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24575,'1'0'0,"0"1"0,0-1 0,0 0 0,0 1 0,0-1 0,0 1 0,0-1 0,0 1 0,0 0 0,0-1 0,-1 1 0,1 0 0,0-1 0,0 1 0,-1 0 0,1 0 0,-1 0 0,1 0 0,0 0 0,-1 0 0,0 0 0,1 0 0,-1 0 0,0 0 0,1 0 0,-1 0 0,0 0 0,0 0 0,0 2 0,3 34 0,-3-34 0,-1 57 0,1 48 0,0-107 0,0 0 0,0 0 0,0 0 0,0-1 0,0 1 0,0 0 0,1 0 0,-1-1 0,0 1 0,0 0 0,1 0 0,-1-1 0,0 1 0,1 0 0,-1 0 0,0-1 0,1 1 0,-1 0 0,1-1 0,-1 1 0,1-1 0,0 1 0,-1-1 0,1 1 0,0-1 0,-1 1 0,1-1 0,0 0 0,-1 1 0,1-1 0,0 0 0,0 0 0,-1 1 0,1-1 0,0 0 0,0 0 0,0 0 0,-1 0 0,1 0 0,0 0 0,0 0 0,0 0 0,-1 0 0,1 0 0,0-1 0,0 1 0,-1 0 0,1-1 0,1 1 0,5-4 0,1 1 0,-1-1 0,0-1 0,8-5 0,1 0 0,-2 2 0,6-2 0,-1 0 0,2 1 0,-1 1 0,31-7 0,-34 11-99,0-2 1,25-11-1,-27 10-970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5750D-8D78-4E79-9FDA-1D3875468136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C8C7D-D0B3-48E3-A91D-9122F4F94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03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C8C7D-D0B3-48E3-A91D-9122F4F94CC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9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C8C7D-D0B3-48E3-A91D-9122F4F94CC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52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C8C7D-D0B3-48E3-A91D-9122F4F94CC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895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C8C7D-D0B3-48E3-A91D-9122F4F94CC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01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84FBB-541F-5425-ADFC-98C8E9A5C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A509C-3D41-3C61-7B8A-524531573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CBC3C-248F-D326-5153-8D54919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794F8-C20D-F894-21E1-84FAD46B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DFBA-D1B0-8C91-E5F5-349A6832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4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EDB7-B5FF-BC92-01C1-DB289C6A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B278C-DBDE-B721-E501-9A6601CCF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137A4-4ECA-1E4C-84C9-618CAECD3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15D93-9254-8F30-C6B2-3357BBD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A5C3C-FF1B-F08F-0D62-3149C405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DD1E6-AED7-B14D-E836-EF33CF6DC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F7499-9D48-9808-6C07-480B348C7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104F1-2AAB-6E94-6A59-E9B42303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7DE34-37FC-955A-C6EF-C67C1ACD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C631D-AFA2-ACF5-3F13-151FC6C7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81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7236-A003-1CD6-4F9A-E5E3A96C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BF6AF-4F44-A456-890C-C49CECBB0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D958C-DED6-F20D-2294-706DEC7B2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1852E-6E95-1090-635C-DC7F546B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FCDC-F36F-A9BF-68EC-BAE9C15F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3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4CFBA-A6D1-352E-BA3E-23390CC9F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5CDD8-B0ED-D018-3802-20F7E240F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366FF-1B63-BD39-6F2E-2C80A233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E46A3-45AB-1C82-197A-D7EF46F7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EF176-9763-6C9A-3B01-F327DC48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08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3F6-6838-0B9F-7AC2-205852BB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1071-50BE-A0C6-0271-B6EE5C3B3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4BF13-26F2-BCF2-9906-4171DB27E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2638D-9F46-59B0-8AA7-AC4C486E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EF1A2-4D9E-5F8C-AFDB-74025145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649B9-75F5-EE2B-A866-0F7D8D05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40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0029-DF61-23EC-C9BB-87B01CA2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B2D1-B077-F811-3B4B-645863BEA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9527E-056E-3B32-F563-7B88F2AE1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4E263-AEAB-0A41-7D2A-C3AC2C694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19207-738D-7641-FC5A-36276A2F2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34ECA-FEB7-D189-FE8B-98ECE7F7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37A37-3178-9D21-CA55-6EE14A21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1F6FE-6837-20FA-CAE6-E55CE883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4C86-9CA4-F073-B5DD-883F7AF6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9DFF7-D31A-6B96-494D-2F656971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AFF8E-3B16-EF91-D0BD-B5143E67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D5ED8-40C5-3984-0C49-CFD74F35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47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A59F55-F51C-2B3D-1682-9AF7AF86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11DBC-8277-FCF8-EA20-F8707FF4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EFBE2-4BF0-18DB-E2CF-1EB98DD4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36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B758-F885-D22C-8B44-D9DBE441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08EC6-BA77-058F-940D-EA1309F0E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6EB44-34FE-8367-53C9-92CBAC94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B6923-3554-4A1A-BA27-A7E56380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49193-ADD2-AF1C-890C-097384CD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9A4EC-207C-6B14-0000-8A72CFF6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42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B856-1570-8B93-BAD2-2ACDA638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77E58B-BDD8-9198-50E9-3732F0C80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B98A5-67C3-267A-6A55-11D9F65CE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52ED2-BDD9-D1A6-4279-9627371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816A9-0DC7-BEB0-D3DD-31AB6BAD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0D8D9-FB45-5A15-8954-93C850EF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32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EC4FA-857E-BA00-95D1-86E8CEC4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55896-70A9-3795-FD65-4D1FEF0B1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0254C-52E5-53D3-AFD7-366DD067B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A788D-6B85-4F60-B36B-C7FD024A25DF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8524-C485-90BF-71D3-44E8349B8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96847-553D-3130-02C0-D761C6F66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833DC-99CB-430E-9522-A066459335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97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4.png"/><Relationship Id="rId3" Type="http://schemas.openxmlformats.org/officeDocument/2006/relationships/diagramLayout" Target="../diagrams/layout9.xml"/><Relationship Id="rId21" Type="http://schemas.openxmlformats.org/officeDocument/2006/relationships/image" Target="../media/image31.svg"/><Relationship Id="rId7" Type="http://schemas.openxmlformats.org/officeDocument/2006/relationships/diagramData" Target="../diagrams/data10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3.svg"/><Relationship Id="rId2" Type="http://schemas.openxmlformats.org/officeDocument/2006/relationships/diagramData" Target="../diagrams/data9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24" Type="http://schemas.openxmlformats.org/officeDocument/2006/relationships/image" Target="../media/image22.png"/><Relationship Id="rId5" Type="http://schemas.openxmlformats.org/officeDocument/2006/relationships/diagramColors" Target="../diagrams/colors9.xml"/><Relationship Id="rId15" Type="http://schemas.openxmlformats.org/officeDocument/2006/relationships/image" Target="../media/image19.svg"/><Relationship Id="rId23" Type="http://schemas.openxmlformats.org/officeDocument/2006/relationships/image" Target="../media/image21.svg"/><Relationship Id="rId10" Type="http://schemas.openxmlformats.org/officeDocument/2006/relationships/diagramColors" Target="../diagrams/colors10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4" Type="http://schemas.openxmlformats.org/officeDocument/2006/relationships/image" Target="../media/image18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4.png"/><Relationship Id="rId3" Type="http://schemas.openxmlformats.org/officeDocument/2006/relationships/diagramLayout" Target="../diagrams/layout11.xml"/><Relationship Id="rId21" Type="http://schemas.openxmlformats.org/officeDocument/2006/relationships/image" Target="../media/image31.svg"/><Relationship Id="rId7" Type="http://schemas.openxmlformats.org/officeDocument/2006/relationships/diagramData" Target="../diagrams/data12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3.svg"/><Relationship Id="rId2" Type="http://schemas.openxmlformats.org/officeDocument/2006/relationships/diagramData" Target="../diagrams/data1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24" Type="http://schemas.openxmlformats.org/officeDocument/2006/relationships/image" Target="../media/image22.pn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19.svg"/><Relationship Id="rId23" Type="http://schemas.openxmlformats.org/officeDocument/2006/relationships/image" Target="../media/image21.svg"/><Relationship Id="rId10" Type="http://schemas.openxmlformats.org/officeDocument/2006/relationships/diagramColors" Target="../diagrams/colors12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image" Target="../media/image18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4.png"/><Relationship Id="rId3" Type="http://schemas.openxmlformats.org/officeDocument/2006/relationships/diagramLayout" Target="../diagrams/layout13.xml"/><Relationship Id="rId21" Type="http://schemas.openxmlformats.org/officeDocument/2006/relationships/image" Target="../media/image31.svg"/><Relationship Id="rId7" Type="http://schemas.openxmlformats.org/officeDocument/2006/relationships/diagramData" Target="../diagrams/data14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3.svg"/><Relationship Id="rId2" Type="http://schemas.openxmlformats.org/officeDocument/2006/relationships/diagramData" Target="../diagrams/data1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24" Type="http://schemas.openxmlformats.org/officeDocument/2006/relationships/image" Target="../media/image22.png"/><Relationship Id="rId5" Type="http://schemas.openxmlformats.org/officeDocument/2006/relationships/diagramColors" Target="../diagrams/colors13.xml"/><Relationship Id="rId15" Type="http://schemas.openxmlformats.org/officeDocument/2006/relationships/image" Target="../media/image19.svg"/><Relationship Id="rId23" Type="http://schemas.openxmlformats.org/officeDocument/2006/relationships/image" Target="../media/image21.svg"/><Relationship Id="rId10" Type="http://schemas.openxmlformats.org/officeDocument/2006/relationships/diagramColors" Target="../diagrams/colors14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Relationship Id="rId14" Type="http://schemas.openxmlformats.org/officeDocument/2006/relationships/image" Target="../media/image18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4.png"/><Relationship Id="rId3" Type="http://schemas.openxmlformats.org/officeDocument/2006/relationships/diagramLayout" Target="../diagrams/layout15.xml"/><Relationship Id="rId21" Type="http://schemas.openxmlformats.org/officeDocument/2006/relationships/image" Target="../media/image31.svg"/><Relationship Id="rId7" Type="http://schemas.openxmlformats.org/officeDocument/2006/relationships/diagramData" Target="../diagrams/data16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3.svg"/><Relationship Id="rId2" Type="http://schemas.openxmlformats.org/officeDocument/2006/relationships/diagramData" Target="../diagrams/data1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24" Type="http://schemas.openxmlformats.org/officeDocument/2006/relationships/image" Target="../media/image22.png"/><Relationship Id="rId5" Type="http://schemas.openxmlformats.org/officeDocument/2006/relationships/diagramColors" Target="../diagrams/colors15.xml"/><Relationship Id="rId15" Type="http://schemas.openxmlformats.org/officeDocument/2006/relationships/image" Target="../media/image19.svg"/><Relationship Id="rId23" Type="http://schemas.openxmlformats.org/officeDocument/2006/relationships/image" Target="../media/image21.svg"/><Relationship Id="rId10" Type="http://schemas.openxmlformats.org/officeDocument/2006/relationships/diagramColors" Target="../diagrams/colors16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Relationship Id="rId14" Type="http://schemas.openxmlformats.org/officeDocument/2006/relationships/image" Target="../media/image18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4.png"/><Relationship Id="rId3" Type="http://schemas.openxmlformats.org/officeDocument/2006/relationships/diagramLayout" Target="../diagrams/layout17.xml"/><Relationship Id="rId21" Type="http://schemas.openxmlformats.org/officeDocument/2006/relationships/image" Target="../media/image31.svg"/><Relationship Id="rId7" Type="http://schemas.openxmlformats.org/officeDocument/2006/relationships/diagramData" Target="../diagrams/data18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3.svg"/><Relationship Id="rId2" Type="http://schemas.openxmlformats.org/officeDocument/2006/relationships/diagramData" Target="../diagrams/data1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24" Type="http://schemas.openxmlformats.org/officeDocument/2006/relationships/image" Target="../media/image22.png"/><Relationship Id="rId5" Type="http://schemas.openxmlformats.org/officeDocument/2006/relationships/diagramColors" Target="../diagrams/colors17.xml"/><Relationship Id="rId15" Type="http://schemas.openxmlformats.org/officeDocument/2006/relationships/image" Target="../media/image19.svg"/><Relationship Id="rId23" Type="http://schemas.openxmlformats.org/officeDocument/2006/relationships/image" Target="../media/image21.svg"/><Relationship Id="rId10" Type="http://schemas.openxmlformats.org/officeDocument/2006/relationships/diagramColors" Target="../diagrams/colors18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Relationship Id="rId14" Type="http://schemas.openxmlformats.org/officeDocument/2006/relationships/image" Target="../media/image18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4.png"/><Relationship Id="rId3" Type="http://schemas.openxmlformats.org/officeDocument/2006/relationships/diagramLayout" Target="../diagrams/layout19.xml"/><Relationship Id="rId21" Type="http://schemas.openxmlformats.org/officeDocument/2006/relationships/image" Target="../media/image31.svg"/><Relationship Id="rId7" Type="http://schemas.openxmlformats.org/officeDocument/2006/relationships/diagramData" Target="../diagrams/data20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3.svg"/><Relationship Id="rId2" Type="http://schemas.openxmlformats.org/officeDocument/2006/relationships/diagramData" Target="../diagrams/data19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24" Type="http://schemas.openxmlformats.org/officeDocument/2006/relationships/image" Target="../media/image22.png"/><Relationship Id="rId5" Type="http://schemas.openxmlformats.org/officeDocument/2006/relationships/diagramColors" Target="../diagrams/colors19.xml"/><Relationship Id="rId15" Type="http://schemas.openxmlformats.org/officeDocument/2006/relationships/image" Target="../media/image19.svg"/><Relationship Id="rId23" Type="http://schemas.openxmlformats.org/officeDocument/2006/relationships/image" Target="../media/image21.svg"/><Relationship Id="rId10" Type="http://schemas.openxmlformats.org/officeDocument/2006/relationships/diagramColors" Target="../diagrams/colors20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image" Target="../media/image18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image" Target="../media/image16.png"/><Relationship Id="rId18" Type="http://schemas.openxmlformats.org/officeDocument/2006/relationships/image" Target="../media/image27.svg"/><Relationship Id="rId26" Type="http://schemas.openxmlformats.org/officeDocument/2006/relationships/image" Target="../media/image23.svg"/><Relationship Id="rId3" Type="http://schemas.openxmlformats.org/officeDocument/2006/relationships/diagramData" Target="../diagrams/data21.xml"/><Relationship Id="rId21" Type="http://schemas.openxmlformats.org/officeDocument/2006/relationships/image" Target="../media/image30.png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17" Type="http://schemas.openxmlformats.org/officeDocument/2006/relationships/image" Target="../media/image26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24" Type="http://schemas.openxmlformats.org/officeDocument/2006/relationships/image" Target="../media/image21.svg"/><Relationship Id="rId5" Type="http://schemas.openxmlformats.org/officeDocument/2006/relationships/diagramQuickStyle" Target="../diagrams/quickStyle21.xml"/><Relationship Id="rId15" Type="http://schemas.openxmlformats.org/officeDocument/2006/relationships/image" Target="../media/image18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diagramQuickStyle" Target="../diagrams/quickStyle22.xml"/><Relationship Id="rId19" Type="http://schemas.openxmlformats.org/officeDocument/2006/relationships/image" Target="../media/image28.png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Relationship Id="rId14" Type="http://schemas.openxmlformats.org/officeDocument/2006/relationships/image" Target="../media/image17.svg"/><Relationship Id="rId22" Type="http://schemas.openxmlformats.org/officeDocument/2006/relationships/image" Target="../media/image31.svg"/><Relationship Id="rId27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2.png"/><Relationship Id="rId3" Type="http://schemas.openxmlformats.org/officeDocument/2006/relationships/diagramLayout" Target="../diagrams/layout23.xml"/><Relationship Id="rId21" Type="http://schemas.openxmlformats.org/officeDocument/2006/relationships/image" Target="../media/image31.svg"/><Relationship Id="rId7" Type="http://schemas.openxmlformats.org/officeDocument/2006/relationships/diagramData" Target="../diagrams/data24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1.svg"/><Relationship Id="rId2" Type="http://schemas.openxmlformats.org/officeDocument/2006/relationships/diagramData" Target="../diagrams/data2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24" Type="http://schemas.openxmlformats.org/officeDocument/2006/relationships/image" Target="../media/image20.png"/><Relationship Id="rId5" Type="http://schemas.openxmlformats.org/officeDocument/2006/relationships/diagramColors" Target="../diagrams/colors23.xml"/><Relationship Id="rId15" Type="http://schemas.openxmlformats.org/officeDocument/2006/relationships/image" Target="../media/image19.svg"/><Relationship Id="rId23" Type="http://schemas.openxmlformats.org/officeDocument/2006/relationships/image" Target="../media/image44.svg"/><Relationship Id="rId28" Type="http://schemas.openxmlformats.org/officeDocument/2006/relationships/image" Target="../media/image24.png"/><Relationship Id="rId10" Type="http://schemas.openxmlformats.org/officeDocument/2006/relationships/diagramColors" Target="../diagrams/colors24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Relationship Id="rId14" Type="http://schemas.openxmlformats.org/officeDocument/2006/relationships/image" Target="../media/image18.png"/><Relationship Id="rId22" Type="http://schemas.openxmlformats.org/officeDocument/2006/relationships/image" Target="../media/image43.png"/><Relationship Id="rId27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0.png"/><Relationship Id="rId3" Type="http://schemas.openxmlformats.org/officeDocument/2006/relationships/diagramLayout" Target="../diagrams/layout25.xml"/><Relationship Id="rId21" Type="http://schemas.openxmlformats.org/officeDocument/2006/relationships/image" Target="../media/image46.svg"/><Relationship Id="rId7" Type="http://schemas.openxmlformats.org/officeDocument/2006/relationships/diagramData" Target="../diagrams/data26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44.svg"/><Relationship Id="rId2" Type="http://schemas.openxmlformats.org/officeDocument/2006/relationships/diagramData" Target="../diagrams/data25.xml"/><Relationship Id="rId16" Type="http://schemas.openxmlformats.org/officeDocument/2006/relationships/image" Target="../media/image26.png"/><Relationship Id="rId20" Type="http://schemas.openxmlformats.org/officeDocument/2006/relationships/image" Target="../media/image45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24" Type="http://schemas.openxmlformats.org/officeDocument/2006/relationships/image" Target="../media/image43.png"/><Relationship Id="rId5" Type="http://schemas.openxmlformats.org/officeDocument/2006/relationships/diagramColors" Target="../diagrams/colors25.xml"/><Relationship Id="rId15" Type="http://schemas.openxmlformats.org/officeDocument/2006/relationships/image" Target="../media/image19.svg"/><Relationship Id="rId23" Type="http://schemas.openxmlformats.org/officeDocument/2006/relationships/image" Target="../media/image31.svg"/><Relationship Id="rId28" Type="http://schemas.openxmlformats.org/officeDocument/2006/relationships/image" Target="../media/image22.png"/><Relationship Id="rId10" Type="http://schemas.openxmlformats.org/officeDocument/2006/relationships/diagramColors" Target="../diagrams/colors26.xml"/><Relationship Id="rId19" Type="http://schemas.openxmlformats.org/officeDocument/2006/relationships/image" Target="../media/image29.svg"/><Relationship Id="rId31" Type="http://schemas.openxmlformats.org/officeDocument/2006/relationships/image" Target="../media/image25.svg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Relationship Id="rId14" Type="http://schemas.openxmlformats.org/officeDocument/2006/relationships/image" Target="../media/image18.png"/><Relationship Id="rId22" Type="http://schemas.openxmlformats.org/officeDocument/2006/relationships/image" Target="../media/image30.png"/><Relationship Id="rId27" Type="http://schemas.openxmlformats.org/officeDocument/2006/relationships/image" Target="../media/image21.svg"/><Relationship Id="rId30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0.png"/><Relationship Id="rId3" Type="http://schemas.openxmlformats.org/officeDocument/2006/relationships/diagramLayout" Target="../diagrams/layout27.xml"/><Relationship Id="rId21" Type="http://schemas.openxmlformats.org/officeDocument/2006/relationships/image" Target="../media/image46.svg"/><Relationship Id="rId7" Type="http://schemas.openxmlformats.org/officeDocument/2006/relationships/diagramData" Target="../diagrams/data28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44.svg"/><Relationship Id="rId2" Type="http://schemas.openxmlformats.org/officeDocument/2006/relationships/diagramData" Target="../diagrams/data27.xml"/><Relationship Id="rId16" Type="http://schemas.openxmlformats.org/officeDocument/2006/relationships/image" Target="../media/image26.png"/><Relationship Id="rId20" Type="http://schemas.openxmlformats.org/officeDocument/2006/relationships/image" Target="../media/image45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24" Type="http://schemas.openxmlformats.org/officeDocument/2006/relationships/image" Target="../media/image43.png"/><Relationship Id="rId5" Type="http://schemas.openxmlformats.org/officeDocument/2006/relationships/diagramColors" Target="../diagrams/colors27.xml"/><Relationship Id="rId15" Type="http://schemas.openxmlformats.org/officeDocument/2006/relationships/image" Target="../media/image19.svg"/><Relationship Id="rId23" Type="http://schemas.openxmlformats.org/officeDocument/2006/relationships/image" Target="../media/image31.svg"/><Relationship Id="rId28" Type="http://schemas.openxmlformats.org/officeDocument/2006/relationships/image" Target="../media/image22.png"/><Relationship Id="rId10" Type="http://schemas.openxmlformats.org/officeDocument/2006/relationships/diagramColors" Target="../diagrams/colors28.xml"/><Relationship Id="rId19" Type="http://schemas.openxmlformats.org/officeDocument/2006/relationships/image" Target="../media/image29.svg"/><Relationship Id="rId31" Type="http://schemas.openxmlformats.org/officeDocument/2006/relationships/image" Target="../media/image25.svg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Relationship Id="rId14" Type="http://schemas.openxmlformats.org/officeDocument/2006/relationships/image" Target="../media/image18.png"/><Relationship Id="rId22" Type="http://schemas.openxmlformats.org/officeDocument/2006/relationships/image" Target="../media/image30.png"/><Relationship Id="rId27" Type="http://schemas.openxmlformats.org/officeDocument/2006/relationships/image" Target="../media/image21.svg"/><Relationship Id="rId30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13" Type="http://schemas.openxmlformats.org/officeDocument/2006/relationships/image" Target="../media/image17.svg"/><Relationship Id="rId18" Type="http://schemas.openxmlformats.org/officeDocument/2006/relationships/image" Target="../media/image45.png"/><Relationship Id="rId26" Type="http://schemas.openxmlformats.org/officeDocument/2006/relationships/image" Target="../media/image21.svg"/><Relationship Id="rId3" Type="http://schemas.openxmlformats.org/officeDocument/2006/relationships/diagramLayout" Target="../diagrams/layout29.xml"/><Relationship Id="rId21" Type="http://schemas.openxmlformats.org/officeDocument/2006/relationships/image" Target="../media/image44.svg"/><Relationship Id="rId7" Type="http://schemas.openxmlformats.org/officeDocument/2006/relationships/diagramData" Target="../diagrams/data30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0.png"/><Relationship Id="rId2" Type="http://schemas.openxmlformats.org/officeDocument/2006/relationships/diagramData" Target="../diagrams/data29.xml"/><Relationship Id="rId16" Type="http://schemas.openxmlformats.org/officeDocument/2006/relationships/image" Target="../media/image26.png"/><Relationship Id="rId20" Type="http://schemas.openxmlformats.org/officeDocument/2006/relationships/image" Target="../media/image43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11" Type="http://schemas.microsoft.com/office/2007/relationships/diagramDrawing" Target="../diagrams/drawing30.xml"/><Relationship Id="rId24" Type="http://schemas.openxmlformats.org/officeDocument/2006/relationships/image" Target="../media/image430.png"/><Relationship Id="rId5" Type="http://schemas.openxmlformats.org/officeDocument/2006/relationships/diagramColors" Target="../diagrams/colors29.xml"/><Relationship Id="rId15" Type="http://schemas.openxmlformats.org/officeDocument/2006/relationships/image" Target="../media/image19.svg"/><Relationship Id="rId23" Type="http://schemas.openxmlformats.org/officeDocument/2006/relationships/customXml" Target="../ink/ink1.xml"/><Relationship Id="rId28" Type="http://schemas.openxmlformats.org/officeDocument/2006/relationships/image" Target="../media/image23.svg"/><Relationship Id="rId10" Type="http://schemas.openxmlformats.org/officeDocument/2006/relationships/diagramColors" Target="../diagrams/colors30.xml"/><Relationship Id="rId19" Type="http://schemas.openxmlformats.org/officeDocument/2006/relationships/image" Target="../media/image46.svg"/><Relationship Id="rId4" Type="http://schemas.openxmlformats.org/officeDocument/2006/relationships/diagramQuickStyle" Target="../diagrams/quickStyle29.xml"/><Relationship Id="rId9" Type="http://schemas.openxmlformats.org/officeDocument/2006/relationships/diagramQuickStyle" Target="../diagrams/quickStyle30.xml"/><Relationship Id="rId14" Type="http://schemas.openxmlformats.org/officeDocument/2006/relationships/image" Target="../media/image18.png"/><Relationship Id="rId22" Type="http://schemas.openxmlformats.org/officeDocument/2006/relationships/image" Target="../media/image48.png"/><Relationship Id="rId27" Type="http://schemas.openxmlformats.org/officeDocument/2006/relationships/image" Target="../media/image22.png"/><Relationship Id="rId30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8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13" Type="http://schemas.openxmlformats.org/officeDocument/2006/relationships/image" Target="../media/image17.svg"/><Relationship Id="rId18" Type="http://schemas.openxmlformats.org/officeDocument/2006/relationships/image" Target="../media/image45.png"/><Relationship Id="rId26" Type="http://schemas.openxmlformats.org/officeDocument/2006/relationships/image" Target="../media/image21.svg"/><Relationship Id="rId3" Type="http://schemas.openxmlformats.org/officeDocument/2006/relationships/diagramLayout" Target="../diagrams/layout31.xml"/><Relationship Id="rId21" Type="http://schemas.openxmlformats.org/officeDocument/2006/relationships/image" Target="../media/image44.svg"/><Relationship Id="rId7" Type="http://schemas.openxmlformats.org/officeDocument/2006/relationships/diagramData" Target="../diagrams/data32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0.png"/><Relationship Id="rId2" Type="http://schemas.openxmlformats.org/officeDocument/2006/relationships/diagramData" Target="../diagrams/data31.xml"/><Relationship Id="rId16" Type="http://schemas.openxmlformats.org/officeDocument/2006/relationships/image" Target="../media/image26.png"/><Relationship Id="rId20" Type="http://schemas.openxmlformats.org/officeDocument/2006/relationships/image" Target="../media/image43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11" Type="http://schemas.microsoft.com/office/2007/relationships/diagramDrawing" Target="../diagrams/drawing32.xml"/><Relationship Id="rId24" Type="http://schemas.openxmlformats.org/officeDocument/2006/relationships/image" Target="../media/image57.png"/><Relationship Id="rId5" Type="http://schemas.openxmlformats.org/officeDocument/2006/relationships/diagramColors" Target="../diagrams/colors31.xml"/><Relationship Id="rId15" Type="http://schemas.openxmlformats.org/officeDocument/2006/relationships/image" Target="../media/image19.svg"/><Relationship Id="rId23" Type="http://schemas.openxmlformats.org/officeDocument/2006/relationships/customXml" Target="../ink/ink2.xml"/><Relationship Id="rId28" Type="http://schemas.openxmlformats.org/officeDocument/2006/relationships/image" Target="../media/image23.svg"/><Relationship Id="rId10" Type="http://schemas.openxmlformats.org/officeDocument/2006/relationships/diagramColors" Target="../diagrams/colors32.xml"/><Relationship Id="rId19" Type="http://schemas.openxmlformats.org/officeDocument/2006/relationships/image" Target="../media/image46.svg"/><Relationship Id="rId4" Type="http://schemas.openxmlformats.org/officeDocument/2006/relationships/diagramQuickStyle" Target="../diagrams/quickStyle31.xml"/><Relationship Id="rId9" Type="http://schemas.openxmlformats.org/officeDocument/2006/relationships/diagramQuickStyle" Target="../diagrams/quickStyle32.xml"/><Relationship Id="rId14" Type="http://schemas.openxmlformats.org/officeDocument/2006/relationships/image" Target="../media/image18.png"/><Relationship Id="rId22" Type="http://schemas.openxmlformats.org/officeDocument/2006/relationships/image" Target="../media/image48.png"/><Relationship Id="rId27" Type="http://schemas.openxmlformats.org/officeDocument/2006/relationships/image" Target="../media/image22.png"/><Relationship Id="rId30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jpe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jpe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7.svg"/><Relationship Id="rId26" Type="http://schemas.openxmlformats.org/officeDocument/2006/relationships/customXml" Target="../ink/ink4.xml"/><Relationship Id="rId3" Type="http://schemas.openxmlformats.org/officeDocument/2006/relationships/diagramData" Target="../diagrams/data33.xml"/><Relationship Id="rId21" Type="http://schemas.openxmlformats.org/officeDocument/2006/relationships/image" Target="../media/image43.png"/><Relationship Id="rId34" Type="http://schemas.openxmlformats.org/officeDocument/2006/relationships/image" Target="../media/image23.svg"/><Relationship Id="rId7" Type="http://schemas.microsoft.com/office/2007/relationships/diagramDrawing" Target="../diagrams/drawing33.xml"/><Relationship Id="rId12" Type="http://schemas.microsoft.com/office/2007/relationships/diagramDrawing" Target="../diagrams/drawing34.xml"/><Relationship Id="rId17" Type="http://schemas.openxmlformats.org/officeDocument/2006/relationships/image" Target="../media/image26.png"/><Relationship Id="rId25" Type="http://schemas.openxmlformats.org/officeDocument/2006/relationships/image" Target="../media/image73.png"/><Relationship Id="rId3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20" Type="http://schemas.openxmlformats.org/officeDocument/2006/relationships/image" Target="../media/image46.sv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11" Type="http://schemas.openxmlformats.org/officeDocument/2006/relationships/diagramColors" Target="../diagrams/colors34.xml"/><Relationship Id="rId24" Type="http://schemas.openxmlformats.org/officeDocument/2006/relationships/customXml" Target="../ink/ink3.xml"/><Relationship Id="rId32" Type="http://schemas.openxmlformats.org/officeDocument/2006/relationships/image" Target="../media/image21.svg"/><Relationship Id="rId5" Type="http://schemas.openxmlformats.org/officeDocument/2006/relationships/diagramQuickStyle" Target="../diagrams/quickStyle33.xml"/><Relationship Id="rId15" Type="http://schemas.openxmlformats.org/officeDocument/2006/relationships/image" Target="../media/image18.png"/><Relationship Id="rId23" Type="http://schemas.openxmlformats.org/officeDocument/2006/relationships/image" Target="../media/image48.png"/><Relationship Id="rId28" Type="http://schemas.openxmlformats.org/officeDocument/2006/relationships/customXml" Target="../ink/ink5.xml"/><Relationship Id="rId36" Type="http://schemas.openxmlformats.org/officeDocument/2006/relationships/image" Target="../media/image25.svg"/><Relationship Id="rId10" Type="http://schemas.openxmlformats.org/officeDocument/2006/relationships/diagramQuickStyle" Target="../diagrams/quickStyle34.xml"/><Relationship Id="rId19" Type="http://schemas.openxmlformats.org/officeDocument/2006/relationships/image" Target="../media/image45.png"/><Relationship Id="rId31" Type="http://schemas.openxmlformats.org/officeDocument/2006/relationships/image" Target="../media/image20.png"/><Relationship Id="rId4" Type="http://schemas.openxmlformats.org/officeDocument/2006/relationships/diagramLayout" Target="../diagrams/layout33.xml"/><Relationship Id="rId9" Type="http://schemas.openxmlformats.org/officeDocument/2006/relationships/diagramLayout" Target="../diagrams/layout34.xml"/><Relationship Id="rId14" Type="http://schemas.openxmlformats.org/officeDocument/2006/relationships/image" Target="../media/image17.svg"/><Relationship Id="rId22" Type="http://schemas.openxmlformats.org/officeDocument/2006/relationships/image" Target="../media/image44.svg"/><Relationship Id="rId27" Type="http://schemas.openxmlformats.org/officeDocument/2006/relationships/image" Target="../media/image740.png"/><Relationship Id="rId30" Type="http://schemas.openxmlformats.org/officeDocument/2006/relationships/customXml" Target="../ink/ink6.xml"/><Relationship Id="rId35" Type="http://schemas.openxmlformats.org/officeDocument/2006/relationships/image" Target="../media/image24.png"/><Relationship Id="rId8" Type="http://schemas.openxmlformats.org/officeDocument/2006/relationships/diagramData" Target="../diagrams/data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7.svg"/><Relationship Id="rId26" Type="http://schemas.openxmlformats.org/officeDocument/2006/relationships/image" Target="../media/image48.png"/><Relationship Id="rId3" Type="http://schemas.openxmlformats.org/officeDocument/2006/relationships/diagramData" Target="../diagrams/data35.xml"/><Relationship Id="rId21" Type="http://schemas.openxmlformats.org/officeDocument/2006/relationships/image" Target="../media/image43.png"/><Relationship Id="rId34" Type="http://schemas.openxmlformats.org/officeDocument/2006/relationships/image" Target="../media/image23.svg"/><Relationship Id="rId7" Type="http://schemas.microsoft.com/office/2007/relationships/diagramDrawing" Target="../diagrams/drawing35.xml"/><Relationship Id="rId12" Type="http://schemas.microsoft.com/office/2007/relationships/diagramDrawing" Target="../diagrams/drawing36.xml"/><Relationship Id="rId17" Type="http://schemas.openxmlformats.org/officeDocument/2006/relationships/image" Target="../media/image26.png"/><Relationship Id="rId25" Type="http://schemas.openxmlformats.org/officeDocument/2006/relationships/customXml" Target="../ink/ink8.xml"/><Relationship Id="rId3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svg"/><Relationship Id="rId20" Type="http://schemas.openxmlformats.org/officeDocument/2006/relationships/image" Target="../media/image46.svg"/><Relationship Id="rId29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11" Type="http://schemas.openxmlformats.org/officeDocument/2006/relationships/diagramColors" Target="../diagrams/colors36.xml"/><Relationship Id="rId24" Type="http://schemas.openxmlformats.org/officeDocument/2006/relationships/image" Target="../media/image75.png"/><Relationship Id="rId32" Type="http://schemas.openxmlformats.org/officeDocument/2006/relationships/image" Target="../media/image21.svg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18.png"/><Relationship Id="rId23" Type="http://schemas.openxmlformats.org/officeDocument/2006/relationships/customXml" Target="../ink/ink7.xml"/><Relationship Id="rId28" Type="http://schemas.openxmlformats.org/officeDocument/2006/relationships/image" Target="../media/image760.png"/><Relationship Id="rId36" Type="http://schemas.openxmlformats.org/officeDocument/2006/relationships/image" Target="../media/image25.svg"/><Relationship Id="rId10" Type="http://schemas.openxmlformats.org/officeDocument/2006/relationships/diagramQuickStyle" Target="../diagrams/quickStyle36.xml"/><Relationship Id="rId19" Type="http://schemas.openxmlformats.org/officeDocument/2006/relationships/image" Target="../media/image45.png"/><Relationship Id="rId31" Type="http://schemas.openxmlformats.org/officeDocument/2006/relationships/image" Target="../media/image20.png"/><Relationship Id="rId4" Type="http://schemas.openxmlformats.org/officeDocument/2006/relationships/diagramLayout" Target="../diagrams/layout35.xml"/><Relationship Id="rId9" Type="http://schemas.openxmlformats.org/officeDocument/2006/relationships/diagramLayout" Target="../diagrams/layout36.xml"/><Relationship Id="rId14" Type="http://schemas.openxmlformats.org/officeDocument/2006/relationships/image" Target="../media/image17.svg"/><Relationship Id="rId22" Type="http://schemas.openxmlformats.org/officeDocument/2006/relationships/image" Target="../media/image44.svg"/><Relationship Id="rId27" Type="http://schemas.openxmlformats.org/officeDocument/2006/relationships/customXml" Target="../ink/ink9.xml"/><Relationship Id="rId30" Type="http://schemas.openxmlformats.org/officeDocument/2006/relationships/image" Target="../media/image770.png"/><Relationship Id="rId35" Type="http://schemas.openxmlformats.org/officeDocument/2006/relationships/image" Target="../media/image24.png"/><Relationship Id="rId8" Type="http://schemas.openxmlformats.org/officeDocument/2006/relationships/diagramData" Target="../diagrams/data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jpeg"/><Relationship Id="rId3" Type="http://schemas.openxmlformats.org/officeDocument/2006/relationships/image" Target="../media/image85.png"/><Relationship Id="rId7" Type="http://schemas.openxmlformats.org/officeDocument/2006/relationships/image" Target="../media/image9.jpe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86.png"/><Relationship Id="rId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5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5.svg"/><Relationship Id="rId7" Type="http://schemas.openxmlformats.org/officeDocument/2006/relationships/diagramData" Target="../diagrams/data2.xml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diagramData" Target="../diagrams/data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9.sv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23.sv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21" Type="http://schemas.openxmlformats.org/officeDocument/2006/relationships/image" Target="../media/image31.svg"/><Relationship Id="rId7" Type="http://schemas.openxmlformats.org/officeDocument/2006/relationships/diagramData" Target="../diagrams/data4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3.svg"/><Relationship Id="rId2" Type="http://schemas.openxmlformats.org/officeDocument/2006/relationships/diagramData" Target="../diagrams/data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24" Type="http://schemas.openxmlformats.org/officeDocument/2006/relationships/image" Target="../media/image22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9.svg"/><Relationship Id="rId23" Type="http://schemas.openxmlformats.org/officeDocument/2006/relationships/image" Target="../media/image21.svg"/><Relationship Id="rId10" Type="http://schemas.openxmlformats.org/officeDocument/2006/relationships/diagramColors" Target="../diagrams/colors4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18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21" Type="http://schemas.openxmlformats.org/officeDocument/2006/relationships/image" Target="../media/image31.svg"/><Relationship Id="rId7" Type="http://schemas.openxmlformats.org/officeDocument/2006/relationships/diagramData" Target="../diagrams/data6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3.svg"/><Relationship Id="rId2" Type="http://schemas.openxmlformats.org/officeDocument/2006/relationships/diagramData" Target="../diagrams/data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image" Target="../media/image22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19.svg"/><Relationship Id="rId23" Type="http://schemas.openxmlformats.org/officeDocument/2006/relationships/image" Target="../media/image21.sv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18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26" Type="http://schemas.openxmlformats.org/officeDocument/2006/relationships/image" Target="../media/image24.png"/><Relationship Id="rId3" Type="http://schemas.openxmlformats.org/officeDocument/2006/relationships/diagramLayout" Target="../diagrams/layout7.xml"/><Relationship Id="rId21" Type="http://schemas.openxmlformats.org/officeDocument/2006/relationships/image" Target="../media/image31.svg"/><Relationship Id="rId7" Type="http://schemas.openxmlformats.org/officeDocument/2006/relationships/diagramData" Target="../diagrams/data8.xml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5" Type="http://schemas.openxmlformats.org/officeDocument/2006/relationships/image" Target="../media/image23.svg"/><Relationship Id="rId2" Type="http://schemas.openxmlformats.org/officeDocument/2006/relationships/diagramData" Target="../diagrams/data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24" Type="http://schemas.openxmlformats.org/officeDocument/2006/relationships/image" Target="../media/image22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19.svg"/><Relationship Id="rId23" Type="http://schemas.openxmlformats.org/officeDocument/2006/relationships/image" Target="../media/image21.svg"/><Relationship Id="rId10" Type="http://schemas.openxmlformats.org/officeDocument/2006/relationships/diagramColors" Target="../diagrams/colors8.xml"/><Relationship Id="rId19" Type="http://schemas.openxmlformats.org/officeDocument/2006/relationships/image" Target="../media/image29.svg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image" Target="../media/image18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4417-C8E4-322F-134C-FF480F796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706" y="1306548"/>
            <a:ext cx="6049819" cy="4244901"/>
          </a:xfrm>
        </p:spPr>
        <p:txBody>
          <a:bodyPr>
            <a:normAutofit/>
          </a:bodyPr>
          <a:lstStyle/>
          <a:p>
            <a:r>
              <a:rPr lang="en-GB" sz="3200" b="1">
                <a:latin typeface="+mn-lt"/>
              </a:rPr>
              <a:t>CBER Viva celebration</a:t>
            </a:r>
            <a:br>
              <a:rPr lang="en-GB" sz="3200" b="1">
                <a:latin typeface="+mn-lt"/>
              </a:rPr>
            </a:br>
            <a:r>
              <a:rPr lang="en-GB" sz="3200" b="1">
                <a:latin typeface="+mn-lt"/>
              </a:rPr>
              <a:t> symposium</a:t>
            </a:r>
            <a:br>
              <a:rPr lang="en-GB" sz="3200" b="1">
                <a:latin typeface="+mn-lt"/>
              </a:rPr>
            </a:br>
            <a:br>
              <a:rPr lang="en-GB" sz="3200">
                <a:latin typeface="+mn-lt"/>
              </a:rPr>
            </a:br>
            <a:r>
              <a:rPr lang="en-GB" sz="3200">
                <a:latin typeface="+mn-lt"/>
              </a:rPr>
              <a:t>15/12/2022</a:t>
            </a:r>
            <a:br>
              <a:rPr lang="en-GB" sz="3200">
                <a:latin typeface="+mn-lt"/>
              </a:rPr>
            </a:br>
            <a:br>
              <a:rPr lang="en-GB" sz="3200">
                <a:latin typeface="+mn-lt"/>
              </a:rPr>
            </a:br>
            <a:r>
              <a:rPr lang="en-GB" sz="3200">
                <a:latin typeface="+mn-lt"/>
              </a:rPr>
              <a:t>Adrienne Etard</a:t>
            </a:r>
            <a:br>
              <a:rPr lang="en-GB">
                <a:latin typeface="+mn-lt"/>
              </a:rPr>
            </a:br>
            <a:endParaRPr lang="en-GB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BDD3C-4C42-6411-F26A-3D098F48D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9" name="Picture 8" descr="A christmas tree in a room&#10;&#10;Description automatically generated with medium confidence">
            <a:extLst>
              <a:ext uri="{FF2B5EF4-FFF2-40B4-BE49-F238E27FC236}">
                <a16:creationId xmlns:a16="http://schemas.microsoft.com/office/drawing/2014/main" id="{1C69A597-30F5-15AD-74C6-D8DE1B82E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9" r="16099" b="4410"/>
          <a:stretch/>
        </p:blipFill>
        <p:spPr>
          <a:xfrm>
            <a:off x="-1" y="0"/>
            <a:ext cx="2006953" cy="4087963"/>
          </a:xfrm>
          <a:prstGeom prst="rect">
            <a:avLst/>
          </a:prstGeom>
        </p:spPr>
      </p:pic>
      <p:pic>
        <p:nvPicPr>
          <p:cNvPr id="10" name="Picture 9" descr="A picture containing indoor, plant&#10;&#10;Description automatically generated">
            <a:extLst>
              <a:ext uri="{FF2B5EF4-FFF2-40B4-BE49-F238E27FC236}">
                <a16:creationId xmlns:a16="http://schemas.microsoft.com/office/drawing/2014/main" id="{DC50027E-3807-19E9-19A3-DC683880FC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t="7407" r="14327"/>
          <a:stretch/>
        </p:blipFill>
        <p:spPr>
          <a:xfrm>
            <a:off x="0" y="3771871"/>
            <a:ext cx="2006953" cy="3086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2E4FA4-4983-B809-B454-931161DB7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558" y="444820"/>
            <a:ext cx="4371311" cy="58878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95338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DAF317-9B2C-6AED-C52A-F2F0D9CB0318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EC350A-F981-CFDC-5E06-F47075978D79}"/>
              </a:ext>
            </a:extLst>
          </p:cNvPr>
          <p:cNvSpPr txBox="1"/>
          <p:nvPr/>
        </p:nvSpPr>
        <p:spPr>
          <a:xfrm>
            <a:off x="10275464" y="4643279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thesis submission!</a:t>
            </a:r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098908-1E5B-094C-07F7-DE0D4F69EB89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B85143-753D-B68C-2926-40B2DB62AAA4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50EA7C-1E84-E95F-381D-B8613F30A7AF}"/>
              </a:ext>
            </a:extLst>
          </p:cNvPr>
          <p:cNvSpPr txBox="1"/>
          <p:nvPr/>
        </p:nvSpPr>
        <p:spPr>
          <a:xfrm>
            <a:off x="6894099" y="5784082"/>
            <a:ext cx="1741798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80F953-1AFC-3B5A-55ED-9DF26FBE4B45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115895-42B9-DB87-E894-A9FE93B58723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D69F1-43F6-6D4F-26C5-38F22852D76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816EC-A5C3-7646-20CD-6149DF016176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E2A20B-4FE3-9560-DC53-D2E395F4B1F3}"/>
              </a:ext>
            </a:extLst>
          </p:cNvPr>
          <p:cNvSpPr txBox="1"/>
          <p:nvPr/>
        </p:nvSpPr>
        <p:spPr>
          <a:xfrm>
            <a:off x="2943038" y="5072267"/>
            <a:ext cx="1741798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02BA0-BD39-A19B-9528-B014B844A797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E142D2-26CB-C232-C209-C6F69F02226D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May 2021 – </a:t>
            </a:r>
          </a:p>
          <a:p>
            <a:r>
              <a:rPr lang="en-GB" dirty="0"/>
              <a:t>Letter of intention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1C1D75-0BB5-6AEA-EB96-6AD2406AA366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14A8CA-1A26-1230-D40A-3E819619D15E}"/>
              </a:ext>
            </a:extLst>
          </p:cNvPr>
          <p:cNvSpPr txBox="1"/>
          <p:nvPr/>
        </p:nvSpPr>
        <p:spPr>
          <a:xfrm>
            <a:off x="6889487" y="4868474"/>
            <a:ext cx="175002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9030F7B-B3AA-6B23-72C7-E8E00E245A87}"/>
              </a:ext>
            </a:extLst>
          </p:cNvPr>
          <p:cNvGrpSpPr/>
          <p:nvPr/>
        </p:nvGrpSpPr>
        <p:grpSpPr>
          <a:xfrm>
            <a:off x="2125487" y="3940215"/>
            <a:ext cx="9017650" cy="388555"/>
            <a:chOff x="2125487" y="3940215"/>
            <a:chExt cx="9017650" cy="3885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50FA8C-E34B-D422-5AB3-9524D15DC29D}"/>
                </a:ext>
              </a:extLst>
            </p:cNvPr>
            <p:cNvGrpSpPr/>
            <p:nvPr/>
          </p:nvGrpSpPr>
          <p:grpSpPr>
            <a:xfrm>
              <a:off x="2125487" y="3966714"/>
              <a:ext cx="9017650" cy="350180"/>
              <a:chOff x="2125487" y="3966714"/>
              <a:chExt cx="9017650" cy="350180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67025FB-8030-A483-DAAA-BDF75B16A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125487" y="3966715"/>
                <a:ext cx="3981749" cy="347663"/>
              </a:xfrm>
              <a:prstGeom prst="rect">
                <a:avLst/>
              </a:prstGeom>
            </p:spPr>
          </p:pic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F20C8077-7A71-5D92-C8A0-4BFDB0D50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111291" y="3966714"/>
                <a:ext cx="3981749" cy="347663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2A859B9-7793-D572-A079-80E5CCA02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0104618" y="3982934"/>
                <a:ext cx="321582" cy="330641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17CD3E2B-5A99-B930-FF52-ABF8A1DB9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0471800" y="3984493"/>
                <a:ext cx="321582" cy="330641"/>
              </a:xfrm>
              <a:prstGeom prst="rect">
                <a:avLst/>
              </a:prstGeom>
            </p:spPr>
          </p:pic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38A39E04-AF9D-2185-4B87-AA2CB51D8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0821555" y="3986253"/>
                <a:ext cx="321582" cy="330641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1CFF15-B961-9D19-B89D-D428E0490EEA}"/>
                </a:ext>
              </a:extLst>
            </p:cNvPr>
            <p:cNvSpPr/>
            <p:nvPr/>
          </p:nvSpPr>
          <p:spPr>
            <a:xfrm>
              <a:off x="8431083" y="3940215"/>
              <a:ext cx="2008859" cy="388555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3810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098908-1E5B-094C-07F7-DE0D4F69EB89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B85143-753D-B68C-2926-40B2DB62AAA4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50EA7C-1E84-E95F-381D-B8613F30A7AF}"/>
              </a:ext>
            </a:extLst>
          </p:cNvPr>
          <p:cNvSpPr txBox="1"/>
          <p:nvPr/>
        </p:nvSpPr>
        <p:spPr>
          <a:xfrm>
            <a:off x="6894098" y="5784082"/>
            <a:ext cx="1741799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80F953-1AFC-3B5A-55ED-9DF26FBE4B45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115895-42B9-DB87-E894-A9FE93B58723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D69F1-43F6-6D4F-26C5-38F22852D76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816EC-A5C3-7646-20CD-6149DF016176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E2A20B-4FE3-9560-DC53-D2E395F4B1F3}"/>
              </a:ext>
            </a:extLst>
          </p:cNvPr>
          <p:cNvSpPr txBox="1"/>
          <p:nvPr/>
        </p:nvSpPr>
        <p:spPr>
          <a:xfrm>
            <a:off x="2943038" y="5072267"/>
            <a:ext cx="1741798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02BA0-BD39-A19B-9528-B014B844A797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E142D2-26CB-C232-C209-C6F69F02226D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May 2021 – </a:t>
            </a:r>
          </a:p>
          <a:p>
            <a:r>
              <a:rPr lang="en-GB" dirty="0"/>
              <a:t>Letter of intention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6BE83D-F8EC-47A1-EA04-E5FB9142FAC9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Write-up &amp;</a:t>
            </a:r>
          </a:p>
          <a:p>
            <a:r>
              <a:rPr lang="en-GB" dirty="0"/>
              <a:t>thesis submission!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62378385-7BBC-200E-EEB1-338569E2D4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027" y="4704470"/>
            <a:ext cx="497598" cy="497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2ABF3-4441-421E-F614-7BE620631CB5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0C51A1-B405-A602-3ED6-CA7A85941FD6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46D03-22AE-FADB-4415-D7CE28E1540B}"/>
              </a:ext>
            </a:extLst>
          </p:cNvPr>
          <p:cNvSpPr txBox="1"/>
          <p:nvPr/>
        </p:nvSpPr>
        <p:spPr>
          <a:xfrm>
            <a:off x="6889487" y="4868474"/>
            <a:ext cx="175002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A1CEEB-2972-F776-BD12-970F2566D7BB}"/>
              </a:ext>
            </a:extLst>
          </p:cNvPr>
          <p:cNvGrpSpPr/>
          <p:nvPr/>
        </p:nvGrpSpPr>
        <p:grpSpPr>
          <a:xfrm>
            <a:off x="2125487" y="3940215"/>
            <a:ext cx="9017650" cy="388555"/>
            <a:chOff x="2125487" y="3940215"/>
            <a:chExt cx="9017650" cy="38855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23DAE59-58F9-CF8D-899C-DF905DB2CDF9}"/>
                </a:ext>
              </a:extLst>
            </p:cNvPr>
            <p:cNvGrpSpPr/>
            <p:nvPr/>
          </p:nvGrpSpPr>
          <p:grpSpPr>
            <a:xfrm>
              <a:off x="2125487" y="3966714"/>
              <a:ext cx="9017650" cy="350180"/>
              <a:chOff x="2125487" y="3966714"/>
              <a:chExt cx="9017650" cy="350180"/>
            </a:xfrm>
          </p:grpSpPr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0CA3BE3E-0A7D-2939-E3D7-FA35766FF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125487" y="3966715"/>
                <a:ext cx="3981749" cy="347663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6126FA3-B909-1D2E-B2C8-EA5940E58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111291" y="3966714"/>
                <a:ext cx="3981749" cy="347663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8A297646-09BC-FBE6-29DC-1527BFA1E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0104618" y="3982934"/>
                <a:ext cx="321582" cy="330641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E601B96-9CE8-D511-E53F-5095D0442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0471800" y="3984493"/>
                <a:ext cx="321582" cy="330641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84BF2B1D-5A60-D073-32B7-7DA66BBB2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0821555" y="3986253"/>
                <a:ext cx="321582" cy="330641"/>
              </a:xfrm>
              <a:prstGeom prst="rect">
                <a:avLst/>
              </a:prstGeom>
            </p:spPr>
          </p:pic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CC0931-65A8-CA96-CD8A-1EEB49BD4D7B}"/>
                </a:ext>
              </a:extLst>
            </p:cNvPr>
            <p:cNvSpPr/>
            <p:nvPr/>
          </p:nvSpPr>
          <p:spPr>
            <a:xfrm>
              <a:off x="8431083" y="3940215"/>
              <a:ext cx="2008859" cy="388555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1149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098908-1E5B-094C-07F7-DE0D4F69EB89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B85143-753D-B68C-2926-40B2DB62AAA4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80F953-1AFC-3B5A-55ED-9DF26FBE4B45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115895-42B9-DB87-E894-A9FE93B58723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D69F1-43F6-6D4F-26C5-38F22852D76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816EC-A5C3-7646-20CD-6149DF016176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E2A20B-4FE3-9560-DC53-D2E395F4B1F3}"/>
              </a:ext>
            </a:extLst>
          </p:cNvPr>
          <p:cNvSpPr txBox="1"/>
          <p:nvPr/>
        </p:nvSpPr>
        <p:spPr>
          <a:xfrm>
            <a:off x="2943037" y="5072267"/>
            <a:ext cx="174179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02BA0-BD39-A19B-9528-B014B844A797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E142D2-26CB-C232-C209-C6F69F02226D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May 2021 – </a:t>
            </a:r>
          </a:p>
          <a:p>
            <a:r>
              <a:rPr lang="en-GB" dirty="0"/>
              <a:t>Letter of intention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6BE83D-F8EC-47A1-EA04-E5FB9142FAC9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Write-up &amp;</a:t>
            </a:r>
          </a:p>
          <a:p>
            <a:r>
              <a:rPr lang="en-GB" dirty="0"/>
              <a:t>thesis submission!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62378385-7BBC-200E-EEB1-338569E2D4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027" y="4704470"/>
            <a:ext cx="497598" cy="497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2ABF3-4441-421E-F614-7BE620631CB5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EB557-777D-542F-3487-7FCD7777208E}"/>
              </a:ext>
            </a:extLst>
          </p:cNvPr>
          <p:cNvSpPr txBox="1"/>
          <p:nvPr/>
        </p:nvSpPr>
        <p:spPr>
          <a:xfrm>
            <a:off x="4716944" y="3555593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4C975A-8FDD-EED6-73DB-CC23817EFFEF}"/>
              </a:ext>
            </a:extLst>
          </p:cNvPr>
          <p:cNvCxnSpPr>
            <a:cxnSpLocks/>
          </p:cNvCxnSpPr>
          <p:nvPr/>
        </p:nvCxnSpPr>
        <p:spPr>
          <a:xfrm>
            <a:off x="7248193" y="3440617"/>
            <a:ext cx="0" cy="5473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D94E30-5974-D691-FDB6-CD074179CC94}"/>
              </a:ext>
            </a:extLst>
          </p:cNvPr>
          <p:cNvSpPr txBox="1"/>
          <p:nvPr/>
        </p:nvSpPr>
        <p:spPr>
          <a:xfrm>
            <a:off x="6633341" y="2849703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Sept 2021</a:t>
            </a:r>
          </a:p>
          <a:p>
            <a:r>
              <a:rPr lang="en-GB"/>
              <a:t>Back to CBER!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DEF326-3D5A-DF15-839A-D3D642921721}"/>
              </a:ext>
            </a:extLst>
          </p:cNvPr>
          <p:cNvSpPr/>
          <p:nvPr/>
        </p:nvSpPr>
        <p:spPr>
          <a:xfrm>
            <a:off x="7870785" y="1553473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7C3B24-20C5-1A55-5D7E-6946C35F4C2A}"/>
              </a:ext>
            </a:extLst>
          </p:cNvPr>
          <p:cNvCxnSpPr>
            <a:cxnSpLocks/>
          </p:cNvCxnSpPr>
          <p:nvPr/>
        </p:nvCxnSpPr>
        <p:spPr>
          <a:xfrm>
            <a:off x="2693961" y="3908302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77DAF73-91DF-18BC-8055-AB50E944AC09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647DA7-0FF2-4066-B60E-B787BE687ED7}"/>
              </a:ext>
            </a:extLst>
          </p:cNvPr>
          <p:cNvSpPr txBox="1"/>
          <p:nvPr/>
        </p:nvSpPr>
        <p:spPr>
          <a:xfrm>
            <a:off x="6894098" y="5784082"/>
            <a:ext cx="1741799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CD6140-E6CE-3F61-A529-AECB80925D3E}"/>
              </a:ext>
            </a:extLst>
          </p:cNvPr>
          <p:cNvSpPr txBox="1"/>
          <p:nvPr/>
        </p:nvSpPr>
        <p:spPr>
          <a:xfrm>
            <a:off x="6889487" y="4868474"/>
            <a:ext cx="175002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4F2C6F-81ED-2DCF-12D2-2A7E28C80EC2}"/>
              </a:ext>
            </a:extLst>
          </p:cNvPr>
          <p:cNvGrpSpPr/>
          <p:nvPr/>
        </p:nvGrpSpPr>
        <p:grpSpPr>
          <a:xfrm>
            <a:off x="2101114" y="3908302"/>
            <a:ext cx="9042023" cy="420468"/>
            <a:chOff x="2101114" y="3908302"/>
            <a:chExt cx="9042023" cy="42046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87D121-9630-0B62-E7A0-35758795CE1D}"/>
                </a:ext>
              </a:extLst>
            </p:cNvPr>
            <p:cNvGrpSpPr/>
            <p:nvPr/>
          </p:nvGrpSpPr>
          <p:grpSpPr>
            <a:xfrm>
              <a:off x="2125487" y="3940215"/>
              <a:ext cx="9017650" cy="388555"/>
              <a:chOff x="2125487" y="3940215"/>
              <a:chExt cx="9017650" cy="38855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67B0583-0CB2-A5D0-F3BD-315A9F5FC056}"/>
                  </a:ext>
                </a:extLst>
              </p:cNvPr>
              <p:cNvGrpSpPr/>
              <p:nvPr/>
            </p:nvGrpSpPr>
            <p:grpSpPr>
              <a:xfrm>
                <a:off x="2125487" y="3966714"/>
                <a:ext cx="9017650" cy="350180"/>
                <a:chOff x="2125487" y="3966714"/>
                <a:chExt cx="9017650" cy="350180"/>
              </a:xfrm>
            </p:grpSpPr>
            <p:pic>
              <p:nvPicPr>
                <p:cNvPr id="37" name="Graphic 36">
                  <a:extLst>
                    <a:ext uri="{FF2B5EF4-FFF2-40B4-BE49-F238E27FC236}">
                      <a16:creationId xmlns:a16="http://schemas.microsoft.com/office/drawing/2014/main" id="{D1C6C8CD-4A8B-F63D-FE2C-D9ECE1642A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5487" y="3966715"/>
                  <a:ext cx="3981749" cy="347663"/>
                </a:xfrm>
                <a:prstGeom prst="rect">
                  <a:avLst/>
                </a:prstGeom>
              </p:spPr>
            </p:pic>
            <p:pic>
              <p:nvPicPr>
                <p:cNvPr id="38" name="Graphic 37">
                  <a:extLst>
                    <a:ext uri="{FF2B5EF4-FFF2-40B4-BE49-F238E27FC236}">
                      <a16:creationId xmlns:a16="http://schemas.microsoft.com/office/drawing/2014/main" id="{E243479E-D100-4AB4-C99A-2B4A8DC5F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291" y="3966714"/>
                  <a:ext cx="3981749" cy="347663"/>
                </a:xfrm>
                <a:prstGeom prst="rect">
                  <a:avLst/>
                </a:prstGeom>
              </p:spPr>
            </p:pic>
            <p:pic>
              <p:nvPicPr>
                <p:cNvPr id="39" name="Graphic 38">
                  <a:extLst>
                    <a:ext uri="{FF2B5EF4-FFF2-40B4-BE49-F238E27FC236}">
                      <a16:creationId xmlns:a16="http://schemas.microsoft.com/office/drawing/2014/main" id="{947F28E4-5ADF-06E3-6132-7024FF7A2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4618" y="3982934"/>
                  <a:ext cx="321582" cy="330641"/>
                </a:xfrm>
                <a:prstGeom prst="rect">
                  <a:avLst/>
                </a:prstGeom>
              </p:spPr>
            </p:pic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DF57CA23-53AD-BDFC-40F5-4CF3D3692A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71800" y="3984493"/>
                  <a:ext cx="321582" cy="330641"/>
                </a:xfrm>
                <a:prstGeom prst="rect">
                  <a:avLst/>
                </a:prstGeom>
              </p:spPr>
            </p:pic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E1140D7D-2264-0907-7EC3-0ACF5C375D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21555" y="3986253"/>
                  <a:ext cx="321582" cy="330641"/>
                </a:xfrm>
                <a:prstGeom prst="rect">
                  <a:avLst/>
                </a:prstGeom>
              </p:spPr>
            </p:pic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E47DDE-2909-773B-851E-6F91D5982070}"/>
                  </a:ext>
                </a:extLst>
              </p:cNvPr>
              <p:cNvSpPr/>
              <p:nvPr/>
            </p:nvSpPr>
            <p:spPr>
              <a:xfrm>
                <a:off x="8431083" y="3940215"/>
                <a:ext cx="2008859" cy="388555"/>
              </a:xfrm>
              <a:prstGeom prst="rect">
                <a:avLst/>
              </a:prstGeom>
              <a:noFill/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86CB5A-82B8-4773-5141-5E03162C96FE}"/>
                </a:ext>
              </a:extLst>
            </p:cNvPr>
            <p:cNvSpPr/>
            <p:nvPr/>
          </p:nvSpPr>
          <p:spPr>
            <a:xfrm>
              <a:off x="2101114" y="3908302"/>
              <a:ext cx="5033677" cy="420468"/>
            </a:xfrm>
            <a:prstGeom prst="rect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8295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1B2A08BD-5487-DD9F-58F7-FBD17237C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5"/>
          <a:stretch/>
        </p:blipFill>
        <p:spPr bwMode="auto">
          <a:xfrm>
            <a:off x="5831882" y="487304"/>
            <a:ext cx="2141533" cy="23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33E63-E7DF-CF48-533D-4E8FAE470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7"/>
          <a:stretch/>
        </p:blipFill>
        <p:spPr bwMode="auto">
          <a:xfrm>
            <a:off x="93929" y="3638716"/>
            <a:ext cx="2570957" cy="29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E0045-BBB7-EC81-B52E-CA1D8AA71AB3}"/>
              </a:ext>
            </a:extLst>
          </p:cNvPr>
          <p:cNvSpPr txBox="1"/>
          <p:nvPr/>
        </p:nvSpPr>
        <p:spPr>
          <a:xfrm>
            <a:off x="881534" y="1179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2018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64D8F7-967B-A66F-9CA1-B4777C8EE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4430"/>
          <a:stretch/>
        </p:blipFill>
        <p:spPr bwMode="auto">
          <a:xfrm>
            <a:off x="93929" y="487305"/>
            <a:ext cx="2570957" cy="30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VID_20190814_155345">
            <a:hlinkClick r:id="" action="ppaction://media"/>
            <a:extLst>
              <a:ext uri="{FF2B5EF4-FFF2-40B4-BE49-F238E27FC236}">
                <a16:creationId xmlns:a16="http://schemas.microsoft.com/office/drawing/2014/main" id="{1921624B-4463-1B35-91A2-6CFED3C409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8" end="5245.684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52014" y="487304"/>
            <a:ext cx="1931021" cy="3432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F8063-1D2A-67C6-00B7-212975FDB3BF}"/>
              </a:ext>
            </a:extLst>
          </p:cNvPr>
          <p:cNvSpPr txBox="1"/>
          <p:nvPr/>
        </p:nvSpPr>
        <p:spPr>
          <a:xfrm>
            <a:off x="3226855" y="117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2019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A1F1647-7809-05D2-CD0B-A9C3D57AB7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DCB67A9A-5F9A-3FB3-CEE3-0893D4D734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14" y="4001724"/>
            <a:ext cx="1931021" cy="257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9F50C4-821B-714C-BD32-A3F0C8E111E2}"/>
              </a:ext>
            </a:extLst>
          </p:cNvPr>
          <p:cNvSpPr/>
          <p:nvPr/>
        </p:nvSpPr>
        <p:spPr>
          <a:xfrm>
            <a:off x="4853257" y="2837873"/>
            <a:ext cx="828218" cy="1182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Plant rescue 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A17ABC-3046-B82A-B48C-2362AD647BFE}"/>
              </a:ext>
            </a:extLst>
          </p:cNvPr>
          <p:cNvSpPr txBox="1"/>
          <p:nvPr/>
        </p:nvSpPr>
        <p:spPr>
          <a:xfrm>
            <a:off x="4892669" y="2118003"/>
            <a:ext cx="78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March</a:t>
            </a:r>
          </a:p>
          <a:p>
            <a:r>
              <a:rPr lang="en-GB"/>
              <a:t> 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896FB-0223-AEA8-CF3D-13EF7B47EB3E}"/>
              </a:ext>
            </a:extLst>
          </p:cNvPr>
          <p:cNvSpPr txBox="1"/>
          <p:nvPr/>
        </p:nvSpPr>
        <p:spPr>
          <a:xfrm>
            <a:off x="5785702" y="100672"/>
            <a:ext cx="182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 continued…</a:t>
            </a:r>
          </a:p>
        </p:txBody>
      </p:sp>
      <p:pic>
        <p:nvPicPr>
          <p:cNvPr id="23" name="Picture 22" descr="A picture containing text, indoor, screen&#10;&#10;Description automatically generated">
            <a:extLst>
              <a:ext uri="{FF2B5EF4-FFF2-40B4-BE49-F238E27FC236}">
                <a16:creationId xmlns:a16="http://schemas.microsoft.com/office/drawing/2014/main" id="{A0198806-52EA-E923-0D57-4D49D73D9E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t="19663" r="9597" b="24310"/>
          <a:stretch/>
        </p:blipFill>
        <p:spPr>
          <a:xfrm>
            <a:off x="8193859" y="487304"/>
            <a:ext cx="3898129" cy="2073685"/>
          </a:xfrm>
          <a:prstGeom prst="rect">
            <a:avLst/>
          </a:prstGeom>
        </p:spPr>
      </p:pic>
      <p:pic>
        <p:nvPicPr>
          <p:cNvPr id="24" name="Picture 23" descr="A group of people standing in a room with a whiteboard&#10;&#10;Description automatically generated with medium confidence">
            <a:extLst>
              <a:ext uri="{FF2B5EF4-FFF2-40B4-BE49-F238E27FC236}">
                <a16:creationId xmlns:a16="http://schemas.microsoft.com/office/drawing/2014/main" id="{5DEAC44F-8876-1D50-A628-3BE0ECF9DA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t="21634" b="10463"/>
          <a:stretch/>
        </p:blipFill>
        <p:spPr>
          <a:xfrm>
            <a:off x="8193858" y="2638184"/>
            <a:ext cx="3898129" cy="21535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0D057D-0964-539C-FD97-54C294E56AB1}"/>
              </a:ext>
            </a:extLst>
          </p:cNvPr>
          <p:cNvSpPr txBox="1"/>
          <p:nvPr/>
        </p:nvSpPr>
        <p:spPr>
          <a:xfrm>
            <a:off x="8193858" y="156090"/>
            <a:ext cx="351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2021-2022 Return to in-person fun!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16A559-DA78-7304-8877-115EC103EB6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89" r="588" b="28061"/>
          <a:stretch/>
        </p:blipFill>
        <p:spPr>
          <a:xfrm>
            <a:off x="8193858" y="4897548"/>
            <a:ext cx="3898128" cy="1794634"/>
          </a:xfrm>
          <a:prstGeom prst="rect">
            <a:avLst/>
          </a:prstGeom>
        </p:spPr>
      </p:pic>
      <p:pic>
        <p:nvPicPr>
          <p:cNvPr id="6156" name="Picture 12" descr="Brancard Images – Browse 206 Stock Photos, Vectors, and Video | Adobe Stock">
            <a:extLst>
              <a:ext uri="{FF2B5EF4-FFF2-40B4-BE49-F238E27FC236}">
                <a16:creationId xmlns:a16="http://schemas.microsoft.com/office/drawing/2014/main" id="{705108A4-9B0C-2728-FDA7-E06C7F05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11" y="4093665"/>
            <a:ext cx="828218" cy="5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F9D92A-6611-1D20-335B-6341A63287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100" t="1" b="8040"/>
          <a:stretch/>
        </p:blipFill>
        <p:spPr>
          <a:xfrm>
            <a:off x="5827840" y="2916211"/>
            <a:ext cx="2141533" cy="24501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7A60C69-57C3-BA77-AE1C-2B9760AFE18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88" t="15036" r="769"/>
          <a:stretch/>
        </p:blipFill>
        <p:spPr>
          <a:xfrm>
            <a:off x="5827840" y="5467928"/>
            <a:ext cx="2141534" cy="11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5C59E-29FA-0057-F71B-09B8748723AD}"/>
              </a:ext>
            </a:extLst>
          </p:cNvPr>
          <p:cNvSpPr txBox="1"/>
          <p:nvPr/>
        </p:nvSpPr>
        <p:spPr>
          <a:xfrm>
            <a:off x="6889487" y="4868474"/>
            <a:ext cx="175002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098908-1E5B-094C-07F7-DE0D4F69EB89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B85143-753D-B68C-2926-40B2DB62AAA4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80F953-1AFC-3B5A-55ED-9DF26FBE4B45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115895-42B9-DB87-E894-A9FE93B58723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D69F1-43F6-6D4F-26C5-38F22852D76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816EC-A5C3-7646-20CD-6149DF016176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E2A20B-4FE3-9560-DC53-D2E395F4B1F3}"/>
              </a:ext>
            </a:extLst>
          </p:cNvPr>
          <p:cNvSpPr txBox="1"/>
          <p:nvPr/>
        </p:nvSpPr>
        <p:spPr>
          <a:xfrm>
            <a:off x="2943038" y="5072267"/>
            <a:ext cx="1741798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02BA0-BD39-A19B-9528-B014B844A797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E142D2-26CB-C232-C209-C6F69F02226D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May 2021 – </a:t>
            </a:r>
          </a:p>
          <a:p>
            <a:r>
              <a:rPr lang="en-GB" dirty="0"/>
              <a:t>Letter of intention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6BE83D-F8EC-47A1-EA04-E5FB9142FAC9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Write-up &amp;</a:t>
            </a:r>
          </a:p>
          <a:p>
            <a:r>
              <a:rPr lang="en-GB" dirty="0"/>
              <a:t>thesis submission!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62378385-7BBC-200E-EEB1-338569E2D4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027" y="4704470"/>
            <a:ext cx="497598" cy="497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2ABF3-4441-421E-F614-7BE620631CB5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EB557-777D-542F-3487-7FCD7777208E}"/>
              </a:ext>
            </a:extLst>
          </p:cNvPr>
          <p:cNvSpPr txBox="1"/>
          <p:nvPr/>
        </p:nvSpPr>
        <p:spPr>
          <a:xfrm>
            <a:off x="4716944" y="3555593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6CB5A-82B8-4773-5141-5E03162C96FE}"/>
              </a:ext>
            </a:extLst>
          </p:cNvPr>
          <p:cNvSpPr/>
          <p:nvPr/>
        </p:nvSpPr>
        <p:spPr>
          <a:xfrm>
            <a:off x="2101114" y="3908302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4C975A-8FDD-EED6-73DB-CC23817EFFEF}"/>
              </a:ext>
            </a:extLst>
          </p:cNvPr>
          <p:cNvCxnSpPr>
            <a:cxnSpLocks/>
          </p:cNvCxnSpPr>
          <p:nvPr/>
        </p:nvCxnSpPr>
        <p:spPr>
          <a:xfrm>
            <a:off x="7248193" y="3440617"/>
            <a:ext cx="0" cy="5473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D94E30-5974-D691-FDB6-CD074179CC94}"/>
              </a:ext>
            </a:extLst>
          </p:cNvPr>
          <p:cNvSpPr txBox="1"/>
          <p:nvPr/>
        </p:nvSpPr>
        <p:spPr>
          <a:xfrm>
            <a:off x="6633341" y="2849703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Sept 2021</a:t>
            </a:r>
          </a:p>
          <a:p>
            <a:r>
              <a:rPr lang="en-GB"/>
              <a:t>Back to CBER!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DEF326-3D5A-DF15-839A-D3D642921721}"/>
              </a:ext>
            </a:extLst>
          </p:cNvPr>
          <p:cNvSpPr/>
          <p:nvPr/>
        </p:nvSpPr>
        <p:spPr>
          <a:xfrm>
            <a:off x="7870785" y="1553473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7C3B24-20C5-1A55-5D7E-6946C35F4C2A}"/>
              </a:ext>
            </a:extLst>
          </p:cNvPr>
          <p:cNvCxnSpPr>
            <a:cxnSpLocks/>
          </p:cNvCxnSpPr>
          <p:nvPr/>
        </p:nvCxnSpPr>
        <p:spPr>
          <a:xfrm>
            <a:off x="2693961" y="3908302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4C27494-1438-10FF-427F-8CF2C301014C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FBC663-08B7-D06E-D808-9258D0FCB679}"/>
              </a:ext>
            </a:extLst>
          </p:cNvPr>
          <p:cNvSpPr txBox="1"/>
          <p:nvPr/>
        </p:nvSpPr>
        <p:spPr>
          <a:xfrm>
            <a:off x="6894098" y="5784082"/>
            <a:ext cx="1741799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DD1F1F-438C-F1A8-10DE-1DF735D0BDBA}"/>
              </a:ext>
            </a:extLst>
          </p:cNvPr>
          <p:cNvGrpSpPr/>
          <p:nvPr/>
        </p:nvGrpSpPr>
        <p:grpSpPr>
          <a:xfrm>
            <a:off x="2101114" y="3908302"/>
            <a:ext cx="9042023" cy="420468"/>
            <a:chOff x="2101114" y="3908302"/>
            <a:chExt cx="9042023" cy="4204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A44DDB-70A7-38AC-06ED-D04D1DFEA2CD}"/>
                </a:ext>
              </a:extLst>
            </p:cNvPr>
            <p:cNvGrpSpPr/>
            <p:nvPr/>
          </p:nvGrpSpPr>
          <p:grpSpPr>
            <a:xfrm>
              <a:off x="2125487" y="3940215"/>
              <a:ext cx="9017650" cy="388555"/>
              <a:chOff x="2125487" y="3940215"/>
              <a:chExt cx="9017650" cy="38855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0656C3A-4E35-B6FA-A62C-B7027CE83A6A}"/>
                  </a:ext>
                </a:extLst>
              </p:cNvPr>
              <p:cNvGrpSpPr/>
              <p:nvPr/>
            </p:nvGrpSpPr>
            <p:grpSpPr>
              <a:xfrm>
                <a:off x="2125487" y="3966714"/>
                <a:ext cx="9017650" cy="350180"/>
                <a:chOff x="2125487" y="3966714"/>
                <a:chExt cx="9017650" cy="350180"/>
              </a:xfrm>
            </p:grpSpPr>
            <p:pic>
              <p:nvPicPr>
                <p:cNvPr id="39" name="Graphic 38">
                  <a:extLst>
                    <a:ext uri="{FF2B5EF4-FFF2-40B4-BE49-F238E27FC236}">
                      <a16:creationId xmlns:a16="http://schemas.microsoft.com/office/drawing/2014/main" id="{7DE17B2C-ED40-6CDD-85B7-79E90D18A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5487" y="3966715"/>
                  <a:ext cx="3981749" cy="347663"/>
                </a:xfrm>
                <a:prstGeom prst="rect">
                  <a:avLst/>
                </a:prstGeom>
              </p:spPr>
            </p:pic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E2E10D6C-E4E7-4840-A991-E89D52782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291" y="3966714"/>
                  <a:ext cx="3981749" cy="347663"/>
                </a:xfrm>
                <a:prstGeom prst="rect">
                  <a:avLst/>
                </a:prstGeom>
              </p:spPr>
            </p:pic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59C29F7E-17B6-B4B2-FB91-CE1C37100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4618" y="3982934"/>
                  <a:ext cx="321582" cy="330641"/>
                </a:xfrm>
                <a:prstGeom prst="rect">
                  <a:avLst/>
                </a:prstGeom>
              </p:spPr>
            </p:pic>
            <p:pic>
              <p:nvPicPr>
                <p:cNvPr id="42" name="Graphic 41">
                  <a:extLst>
                    <a:ext uri="{FF2B5EF4-FFF2-40B4-BE49-F238E27FC236}">
                      <a16:creationId xmlns:a16="http://schemas.microsoft.com/office/drawing/2014/main" id="{0B82888F-FA81-B53B-E17C-2406F70D5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71800" y="3984493"/>
                  <a:ext cx="321582" cy="330641"/>
                </a:xfrm>
                <a:prstGeom prst="rect">
                  <a:avLst/>
                </a:prstGeom>
              </p:spPr>
            </p:pic>
            <p:pic>
              <p:nvPicPr>
                <p:cNvPr id="43" name="Graphic 42">
                  <a:extLst>
                    <a:ext uri="{FF2B5EF4-FFF2-40B4-BE49-F238E27FC236}">
                      <a16:creationId xmlns:a16="http://schemas.microsoft.com/office/drawing/2014/main" id="{76DBDDF1-CA15-3B7D-ABCC-A07673D27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21555" y="3986253"/>
                  <a:ext cx="321582" cy="330641"/>
                </a:xfrm>
                <a:prstGeom prst="rect">
                  <a:avLst/>
                </a:prstGeom>
              </p:spPr>
            </p:pic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E5FB8B4-2E52-FD28-0617-DAF3B6FC1979}"/>
                  </a:ext>
                </a:extLst>
              </p:cNvPr>
              <p:cNvSpPr/>
              <p:nvPr/>
            </p:nvSpPr>
            <p:spPr>
              <a:xfrm>
                <a:off x="8431083" y="3940215"/>
                <a:ext cx="2008859" cy="388555"/>
              </a:xfrm>
              <a:prstGeom prst="rect">
                <a:avLst/>
              </a:prstGeom>
              <a:noFill/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61AEFC-65AC-3126-3653-5201A226A28E}"/>
                </a:ext>
              </a:extLst>
            </p:cNvPr>
            <p:cNvSpPr/>
            <p:nvPr/>
          </p:nvSpPr>
          <p:spPr>
            <a:xfrm>
              <a:off x="2101114" y="3908302"/>
              <a:ext cx="5033677" cy="420468"/>
            </a:xfrm>
            <a:prstGeom prst="rect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4176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098908-1E5B-094C-07F7-DE0D4F69EB89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B85143-753D-B68C-2926-40B2DB62AAA4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80F953-1AFC-3B5A-55ED-9DF26FBE4B45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115895-42B9-DB87-E894-A9FE93B58723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D69F1-43F6-6D4F-26C5-38F22852D76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816EC-A5C3-7646-20CD-6149DF016176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E2A20B-4FE3-9560-DC53-D2E395F4B1F3}"/>
              </a:ext>
            </a:extLst>
          </p:cNvPr>
          <p:cNvSpPr txBox="1"/>
          <p:nvPr/>
        </p:nvSpPr>
        <p:spPr>
          <a:xfrm>
            <a:off x="2943037" y="5072267"/>
            <a:ext cx="174179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02BA0-BD39-A19B-9528-B014B844A797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E142D2-26CB-C232-C209-C6F69F02226D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May 2021 – </a:t>
            </a:r>
          </a:p>
          <a:p>
            <a:r>
              <a:rPr lang="en-GB" dirty="0"/>
              <a:t>Letter of intention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6BE83D-F8EC-47A1-EA04-E5FB9142FAC9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Write-up &amp;</a:t>
            </a:r>
          </a:p>
          <a:p>
            <a:r>
              <a:rPr lang="en-GB" dirty="0"/>
              <a:t>thesis submission!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62378385-7BBC-200E-EEB1-338569E2D4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027" y="4704470"/>
            <a:ext cx="497598" cy="497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2ABF3-4441-421E-F614-7BE620631CB5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EB557-777D-542F-3487-7FCD7777208E}"/>
              </a:ext>
            </a:extLst>
          </p:cNvPr>
          <p:cNvSpPr txBox="1"/>
          <p:nvPr/>
        </p:nvSpPr>
        <p:spPr>
          <a:xfrm>
            <a:off x="4716944" y="3555593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6CB5A-82B8-4773-5141-5E03162C96FE}"/>
              </a:ext>
            </a:extLst>
          </p:cNvPr>
          <p:cNvSpPr/>
          <p:nvPr/>
        </p:nvSpPr>
        <p:spPr>
          <a:xfrm>
            <a:off x="2101114" y="3908302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4C975A-8FDD-EED6-73DB-CC23817EFFEF}"/>
              </a:ext>
            </a:extLst>
          </p:cNvPr>
          <p:cNvCxnSpPr>
            <a:cxnSpLocks/>
          </p:cNvCxnSpPr>
          <p:nvPr/>
        </p:nvCxnSpPr>
        <p:spPr>
          <a:xfrm>
            <a:off x="7248193" y="3440617"/>
            <a:ext cx="0" cy="5473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D94E30-5974-D691-FDB6-CD074179CC94}"/>
              </a:ext>
            </a:extLst>
          </p:cNvPr>
          <p:cNvSpPr txBox="1"/>
          <p:nvPr/>
        </p:nvSpPr>
        <p:spPr>
          <a:xfrm>
            <a:off x="6633341" y="2849703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Sept 2021</a:t>
            </a:r>
          </a:p>
          <a:p>
            <a:r>
              <a:rPr lang="en-GB"/>
              <a:t>Back to CBER!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DEF326-3D5A-DF15-839A-D3D642921721}"/>
              </a:ext>
            </a:extLst>
          </p:cNvPr>
          <p:cNvSpPr/>
          <p:nvPr/>
        </p:nvSpPr>
        <p:spPr>
          <a:xfrm>
            <a:off x="7870785" y="1553473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7C3B24-20C5-1A55-5D7E-6946C35F4C2A}"/>
              </a:ext>
            </a:extLst>
          </p:cNvPr>
          <p:cNvCxnSpPr>
            <a:cxnSpLocks/>
          </p:cNvCxnSpPr>
          <p:nvPr/>
        </p:nvCxnSpPr>
        <p:spPr>
          <a:xfrm>
            <a:off x="2693961" y="3908302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Action Button: Go Home 3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4F9A32E-82BD-05DE-C745-494ABE412BB4}"/>
              </a:ext>
            </a:extLst>
          </p:cNvPr>
          <p:cNvSpPr/>
          <p:nvPr/>
        </p:nvSpPr>
        <p:spPr>
          <a:xfrm>
            <a:off x="10024867" y="146710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E30FE1-FEF0-8BA1-2907-148B242C29AE}"/>
              </a:ext>
            </a:extLst>
          </p:cNvPr>
          <p:cNvSpPr txBox="1"/>
          <p:nvPr/>
        </p:nvSpPr>
        <p:spPr>
          <a:xfrm>
            <a:off x="10296643" y="4841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36" name="Action Button: Go Home 3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B30BBCE-E588-00D4-2519-F1480670EB73}"/>
              </a:ext>
            </a:extLst>
          </p:cNvPr>
          <p:cNvSpPr/>
          <p:nvPr/>
        </p:nvSpPr>
        <p:spPr>
          <a:xfrm>
            <a:off x="5069595" y="167436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ction Button: Go Home 3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4D5096D-32C5-91BA-CAB3-C40F9B75EB31}"/>
              </a:ext>
            </a:extLst>
          </p:cNvPr>
          <p:cNvSpPr/>
          <p:nvPr/>
        </p:nvSpPr>
        <p:spPr>
          <a:xfrm>
            <a:off x="6727517" y="166974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ECC918-1A43-E9EE-AC04-3EB90F5C32E8}"/>
              </a:ext>
            </a:extLst>
          </p:cNvPr>
          <p:cNvSpPr/>
          <p:nvPr/>
        </p:nvSpPr>
        <p:spPr>
          <a:xfrm>
            <a:off x="9916010" y="93980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34210C-211D-CFEE-CA4D-A0CD96696487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F80246-EF45-8F95-0100-32017A85770B}"/>
              </a:ext>
            </a:extLst>
          </p:cNvPr>
          <p:cNvSpPr txBox="1"/>
          <p:nvPr/>
        </p:nvSpPr>
        <p:spPr>
          <a:xfrm>
            <a:off x="6894098" y="5784082"/>
            <a:ext cx="1741799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274BF-4336-C897-62CB-8CC316F3B322}"/>
              </a:ext>
            </a:extLst>
          </p:cNvPr>
          <p:cNvSpPr txBox="1"/>
          <p:nvPr/>
        </p:nvSpPr>
        <p:spPr>
          <a:xfrm>
            <a:off x="6889487" y="4868474"/>
            <a:ext cx="175002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008F5B-1DDE-2C1A-0DFE-8E47C2B919A0}"/>
              </a:ext>
            </a:extLst>
          </p:cNvPr>
          <p:cNvGrpSpPr/>
          <p:nvPr/>
        </p:nvGrpSpPr>
        <p:grpSpPr>
          <a:xfrm>
            <a:off x="2101114" y="3908302"/>
            <a:ext cx="9042023" cy="512078"/>
            <a:chOff x="2101114" y="3908302"/>
            <a:chExt cx="9042023" cy="5120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B56105C-5CEB-15D6-A152-D9C22B0A21B7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420468"/>
              <a:chOff x="2101114" y="3908302"/>
              <a:chExt cx="9042023" cy="42046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D21BACC-DEF7-76E8-EE9E-F9219E92E0AD}"/>
                  </a:ext>
                </a:extLst>
              </p:cNvPr>
              <p:cNvGrpSpPr/>
              <p:nvPr/>
            </p:nvGrpSpPr>
            <p:grpSpPr>
              <a:xfrm>
                <a:off x="2125487" y="3940215"/>
                <a:ext cx="9017650" cy="388555"/>
                <a:chOff x="2125487" y="3940215"/>
                <a:chExt cx="9017650" cy="388555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4F694E25-3190-62F3-408A-8FAB975DA171}"/>
                    </a:ext>
                  </a:extLst>
                </p:cNvPr>
                <p:cNvGrpSpPr/>
                <p:nvPr/>
              </p:nvGrpSpPr>
              <p:grpSpPr>
                <a:xfrm>
                  <a:off x="2125487" y="3966714"/>
                  <a:ext cx="9017650" cy="350180"/>
                  <a:chOff x="2125487" y="3966714"/>
                  <a:chExt cx="9017650" cy="350180"/>
                </a:xfrm>
              </p:grpSpPr>
              <p:pic>
                <p:nvPicPr>
                  <p:cNvPr id="48" name="Graphic 47">
                    <a:extLst>
                      <a:ext uri="{FF2B5EF4-FFF2-40B4-BE49-F238E27FC236}">
                        <a16:creationId xmlns:a16="http://schemas.microsoft.com/office/drawing/2014/main" id="{1DC85C4F-91F9-B40E-5592-8A9120F123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5487" y="3966715"/>
                    <a:ext cx="3981749" cy="347663"/>
                  </a:xfrm>
                  <a:prstGeom prst="rect">
                    <a:avLst/>
                  </a:prstGeom>
                </p:spPr>
              </p:pic>
              <p:pic>
                <p:nvPicPr>
                  <p:cNvPr id="49" name="Graphic 48">
                    <a:extLst>
                      <a:ext uri="{FF2B5EF4-FFF2-40B4-BE49-F238E27FC236}">
                        <a16:creationId xmlns:a16="http://schemas.microsoft.com/office/drawing/2014/main" id="{A93AE8C3-B8DD-A1CB-5C5E-C96C7EB1D3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>
                    <a:extLst>
                      <a:ext uri="{96DAC541-7B7A-43D3-8B79-37D633B846F1}">
                        <asvg:svgBlip xmlns:asvg="http://schemas.microsoft.com/office/drawing/2016/SVG/main" r:embed="rId2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11291" y="3966714"/>
                    <a:ext cx="3981749" cy="347663"/>
                  </a:xfrm>
                  <a:prstGeom prst="rect">
                    <a:avLst/>
                  </a:prstGeom>
                </p:spPr>
              </p:pic>
              <p:pic>
                <p:nvPicPr>
                  <p:cNvPr id="50" name="Graphic 49">
                    <a:extLst>
                      <a:ext uri="{FF2B5EF4-FFF2-40B4-BE49-F238E27FC236}">
                        <a16:creationId xmlns:a16="http://schemas.microsoft.com/office/drawing/2014/main" id="{1ED22D60-4CD7-6C61-B0AA-443997C5F7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04618" y="3982934"/>
                    <a:ext cx="321582" cy="330641"/>
                  </a:xfrm>
                  <a:prstGeom prst="rect">
                    <a:avLst/>
                  </a:prstGeom>
                </p:spPr>
              </p:pic>
              <p:pic>
                <p:nvPicPr>
                  <p:cNvPr id="51" name="Graphic 50">
                    <a:extLst>
                      <a:ext uri="{FF2B5EF4-FFF2-40B4-BE49-F238E27FC236}">
                        <a16:creationId xmlns:a16="http://schemas.microsoft.com/office/drawing/2014/main" id="{57274166-BAF0-33B5-695F-D28F361D02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71800" y="3984493"/>
                    <a:ext cx="321582" cy="330641"/>
                  </a:xfrm>
                  <a:prstGeom prst="rect">
                    <a:avLst/>
                  </a:prstGeom>
                </p:spPr>
              </p:pic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0DD521B8-D281-69D9-81C6-33F54908CA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21555" y="3986253"/>
                    <a:ext cx="321582" cy="3306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FCE46E-F105-F80B-B94D-C5249049939A}"/>
                    </a:ext>
                  </a:extLst>
                </p:cNvPr>
                <p:cNvSpPr/>
                <p:nvPr/>
              </p:nvSpPr>
              <p:spPr>
                <a:xfrm>
                  <a:off x="8431083" y="3940215"/>
                  <a:ext cx="2008859" cy="388555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02D50AB-204D-ABEA-6BC2-4596C84AC06F}"/>
                  </a:ext>
                </a:extLst>
              </p:cNvPr>
              <p:cNvSpPr/>
              <p:nvPr/>
            </p:nvSpPr>
            <p:spPr>
              <a:xfrm>
                <a:off x="2101114" y="3908302"/>
                <a:ext cx="5033677" cy="420468"/>
              </a:xfrm>
              <a:prstGeom prst="rect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Action Button: Go Home 36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DC7074ED-BC0A-381B-DB3B-D3D77B6482D6}"/>
                </a:ext>
              </a:extLst>
            </p:cNvPr>
            <p:cNvSpPr/>
            <p:nvPr/>
          </p:nvSpPr>
          <p:spPr>
            <a:xfrm>
              <a:off x="6507753" y="4038562"/>
              <a:ext cx="210866" cy="195952"/>
            </a:xfrm>
            <a:prstGeom prst="actionButtonHo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Action Button: Go Home 38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99A24789-D85D-1F0C-9E1E-BACEB19FBE8A}"/>
                </a:ext>
              </a:extLst>
            </p:cNvPr>
            <p:cNvSpPr/>
            <p:nvPr/>
          </p:nvSpPr>
          <p:spPr>
            <a:xfrm>
              <a:off x="4168181" y="4038624"/>
              <a:ext cx="210866" cy="195952"/>
            </a:xfrm>
            <a:prstGeom prst="actionButtonHo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ction Button: Go Home 39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FF9D2696-9AF6-F806-FBD3-ADEEFE3DD480}"/>
                </a:ext>
              </a:extLst>
            </p:cNvPr>
            <p:cNvSpPr/>
            <p:nvPr/>
          </p:nvSpPr>
          <p:spPr>
            <a:xfrm>
              <a:off x="7499870" y="4224428"/>
              <a:ext cx="210866" cy="195952"/>
            </a:xfrm>
            <a:prstGeom prst="actionButtonHo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Action Button: Go Home 40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643B173C-4E4E-5DAF-55F8-D523F12D4759}"/>
                </a:ext>
              </a:extLst>
            </p:cNvPr>
            <p:cNvSpPr/>
            <p:nvPr/>
          </p:nvSpPr>
          <p:spPr>
            <a:xfrm>
              <a:off x="8169341" y="4036516"/>
              <a:ext cx="210866" cy="195952"/>
            </a:xfrm>
            <a:prstGeom prst="actionButtonHo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7891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5C59E-29FA-0057-F71B-09B8748723AD}"/>
              </a:ext>
            </a:extLst>
          </p:cNvPr>
          <p:cNvSpPr txBox="1"/>
          <p:nvPr/>
        </p:nvSpPr>
        <p:spPr>
          <a:xfrm>
            <a:off x="6889486" y="4868474"/>
            <a:ext cx="175002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098908-1E5B-094C-07F7-DE0D4F69EB89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B85143-753D-B68C-2926-40B2DB62AAA4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80F953-1AFC-3B5A-55ED-9DF26FBE4B45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115895-42B9-DB87-E894-A9FE93B58723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D69F1-43F6-6D4F-26C5-38F22852D76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816EC-A5C3-7646-20CD-6149DF016176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E2A20B-4FE3-9560-DC53-D2E395F4B1F3}"/>
              </a:ext>
            </a:extLst>
          </p:cNvPr>
          <p:cNvSpPr txBox="1"/>
          <p:nvPr/>
        </p:nvSpPr>
        <p:spPr>
          <a:xfrm>
            <a:off x="2943037" y="5072267"/>
            <a:ext cx="174179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02BA0-BD39-A19B-9528-B014B844A797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E142D2-26CB-C232-C209-C6F69F02226D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May 2021 – </a:t>
            </a:r>
          </a:p>
          <a:p>
            <a:r>
              <a:rPr lang="en-GB" dirty="0"/>
              <a:t>Letter of intention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6BE83D-F8EC-47A1-EA04-E5FB9142FAC9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Write-up &amp;</a:t>
            </a:r>
          </a:p>
          <a:p>
            <a:r>
              <a:rPr lang="en-GB" dirty="0"/>
              <a:t>thesis submission!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62378385-7BBC-200E-EEB1-338569E2D4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027" y="4704470"/>
            <a:ext cx="497598" cy="497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2ABF3-4441-421E-F614-7BE620631CB5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EB557-777D-542F-3487-7FCD7777208E}"/>
              </a:ext>
            </a:extLst>
          </p:cNvPr>
          <p:cNvSpPr txBox="1"/>
          <p:nvPr/>
        </p:nvSpPr>
        <p:spPr>
          <a:xfrm>
            <a:off x="4716944" y="3555593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6CB5A-82B8-4773-5141-5E03162C96FE}"/>
              </a:ext>
            </a:extLst>
          </p:cNvPr>
          <p:cNvSpPr/>
          <p:nvPr/>
        </p:nvSpPr>
        <p:spPr>
          <a:xfrm>
            <a:off x="2101114" y="3908302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4C975A-8FDD-EED6-73DB-CC23817EFFEF}"/>
              </a:ext>
            </a:extLst>
          </p:cNvPr>
          <p:cNvCxnSpPr>
            <a:cxnSpLocks/>
          </p:cNvCxnSpPr>
          <p:nvPr/>
        </p:nvCxnSpPr>
        <p:spPr>
          <a:xfrm>
            <a:off x="7248193" y="3440617"/>
            <a:ext cx="0" cy="5473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D94E30-5974-D691-FDB6-CD074179CC94}"/>
              </a:ext>
            </a:extLst>
          </p:cNvPr>
          <p:cNvSpPr txBox="1"/>
          <p:nvPr/>
        </p:nvSpPr>
        <p:spPr>
          <a:xfrm>
            <a:off x="6633341" y="2849703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Sept 2021</a:t>
            </a:r>
          </a:p>
          <a:p>
            <a:r>
              <a:rPr lang="en-GB"/>
              <a:t>Back to CBER!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DEF326-3D5A-DF15-839A-D3D642921721}"/>
              </a:ext>
            </a:extLst>
          </p:cNvPr>
          <p:cNvSpPr/>
          <p:nvPr/>
        </p:nvSpPr>
        <p:spPr>
          <a:xfrm>
            <a:off x="7870785" y="1553473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7C3B24-20C5-1A55-5D7E-6946C35F4C2A}"/>
              </a:ext>
            </a:extLst>
          </p:cNvPr>
          <p:cNvCxnSpPr>
            <a:cxnSpLocks/>
          </p:cNvCxnSpPr>
          <p:nvPr/>
        </p:nvCxnSpPr>
        <p:spPr>
          <a:xfrm>
            <a:off x="2693961" y="3908302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Action Button: Go Home 3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4F9A32E-82BD-05DE-C745-494ABE412BB4}"/>
              </a:ext>
            </a:extLst>
          </p:cNvPr>
          <p:cNvSpPr/>
          <p:nvPr/>
        </p:nvSpPr>
        <p:spPr>
          <a:xfrm>
            <a:off x="10024867" y="146710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E30FE1-FEF0-8BA1-2907-148B242C29AE}"/>
              </a:ext>
            </a:extLst>
          </p:cNvPr>
          <p:cNvSpPr txBox="1"/>
          <p:nvPr/>
        </p:nvSpPr>
        <p:spPr>
          <a:xfrm>
            <a:off x="10296643" y="4841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36" name="Action Button: Go Home 3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B30BBCE-E588-00D4-2519-F1480670EB73}"/>
              </a:ext>
            </a:extLst>
          </p:cNvPr>
          <p:cNvSpPr/>
          <p:nvPr/>
        </p:nvSpPr>
        <p:spPr>
          <a:xfrm>
            <a:off x="5069595" y="167436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ction Button: Go Home 3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C7074ED-BC0A-381B-DB3B-D3D77B6482D6}"/>
              </a:ext>
            </a:extLst>
          </p:cNvPr>
          <p:cNvSpPr/>
          <p:nvPr/>
        </p:nvSpPr>
        <p:spPr>
          <a:xfrm>
            <a:off x="6507753" y="4038562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ction Button: Go Home 3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4D5096D-32C5-91BA-CAB3-C40F9B75EB31}"/>
              </a:ext>
            </a:extLst>
          </p:cNvPr>
          <p:cNvSpPr/>
          <p:nvPr/>
        </p:nvSpPr>
        <p:spPr>
          <a:xfrm>
            <a:off x="6727517" y="166974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ction Button: Go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9A24789-D85D-1F0C-9E1E-BACEB19FBE8A}"/>
              </a:ext>
            </a:extLst>
          </p:cNvPr>
          <p:cNvSpPr/>
          <p:nvPr/>
        </p:nvSpPr>
        <p:spPr>
          <a:xfrm>
            <a:off x="4168181" y="4038624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ction Button: Go Home 3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9D2696-9AF6-F806-FBD3-ADEEFE3DD480}"/>
              </a:ext>
            </a:extLst>
          </p:cNvPr>
          <p:cNvSpPr/>
          <p:nvPr/>
        </p:nvSpPr>
        <p:spPr>
          <a:xfrm>
            <a:off x="7499870" y="4224428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ction Button: Go Home 4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43B173C-4E4E-5DAF-55F8-D523F12D4759}"/>
              </a:ext>
            </a:extLst>
          </p:cNvPr>
          <p:cNvSpPr/>
          <p:nvPr/>
        </p:nvSpPr>
        <p:spPr>
          <a:xfrm>
            <a:off x="8169341" y="4036516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Speech Bubble: Oval 41">
            <a:extLst>
              <a:ext uri="{FF2B5EF4-FFF2-40B4-BE49-F238E27FC236}">
                <a16:creationId xmlns:a16="http://schemas.microsoft.com/office/drawing/2014/main" id="{AF7F5B8D-FEFF-2BF6-4D9F-C73CA693031A}"/>
              </a:ext>
            </a:extLst>
          </p:cNvPr>
          <p:cNvSpPr/>
          <p:nvPr/>
        </p:nvSpPr>
        <p:spPr>
          <a:xfrm>
            <a:off x="5426881" y="1690262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3" name="Speech Bubble: Oval 42">
            <a:extLst>
              <a:ext uri="{FF2B5EF4-FFF2-40B4-BE49-F238E27FC236}">
                <a16:creationId xmlns:a16="http://schemas.microsoft.com/office/drawing/2014/main" id="{16D68A97-F507-EA1C-B933-80FDB94C786E}"/>
              </a:ext>
            </a:extLst>
          </p:cNvPr>
          <p:cNvSpPr/>
          <p:nvPr/>
        </p:nvSpPr>
        <p:spPr>
          <a:xfrm>
            <a:off x="10024867" y="454404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4C933D-8D9E-71A3-64B6-20A6BCDDC51C}"/>
              </a:ext>
            </a:extLst>
          </p:cNvPr>
          <p:cNvSpPr txBox="1"/>
          <p:nvPr/>
        </p:nvSpPr>
        <p:spPr>
          <a:xfrm>
            <a:off x="10302044" y="351815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Talks</a:t>
            </a:r>
          </a:p>
        </p:txBody>
      </p:sp>
      <p:sp>
        <p:nvSpPr>
          <p:cNvPr id="45" name="Speech Bubble: Oval 44">
            <a:extLst>
              <a:ext uri="{FF2B5EF4-FFF2-40B4-BE49-F238E27FC236}">
                <a16:creationId xmlns:a16="http://schemas.microsoft.com/office/drawing/2014/main" id="{9014F76F-9D60-2901-C785-D4C1F215A88A}"/>
              </a:ext>
            </a:extLst>
          </p:cNvPr>
          <p:cNvSpPr/>
          <p:nvPr/>
        </p:nvSpPr>
        <p:spPr>
          <a:xfrm>
            <a:off x="4395153" y="1681981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6" name="Speech Bubble: Oval 45">
            <a:extLst>
              <a:ext uri="{FF2B5EF4-FFF2-40B4-BE49-F238E27FC236}">
                <a16:creationId xmlns:a16="http://schemas.microsoft.com/office/drawing/2014/main" id="{83EEC24B-988F-73E2-8B13-233B87A2E916}"/>
              </a:ext>
            </a:extLst>
          </p:cNvPr>
          <p:cNvSpPr/>
          <p:nvPr/>
        </p:nvSpPr>
        <p:spPr>
          <a:xfrm>
            <a:off x="7512152" y="3995268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F060063-9B5B-E4DF-E996-59BBAE958BED}"/>
              </a:ext>
            </a:extLst>
          </p:cNvPr>
          <p:cNvSpPr/>
          <p:nvPr/>
        </p:nvSpPr>
        <p:spPr>
          <a:xfrm>
            <a:off x="9916010" y="93980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DB8B9-BC8F-9C3F-F888-64B6F7F97962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BB2081-EDA2-729F-9B3B-3E661C52D0AE}"/>
              </a:ext>
            </a:extLst>
          </p:cNvPr>
          <p:cNvSpPr txBox="1"/>
          <p:nvPr/>
        </p:nvSpPr>
        <p:spPr>
          <a:xfrm>
            <a:off x="6894098" y="5784082"/>
            <a:ext cx="1741799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3A1EA37-092B-55A8-D0E5-84ED6BFA8B8E}"/>
              </a:ext>
            </a:extLst>
          </p:cNvPr>
          <p:cNvGrpSpPr/>
          <p:nvPr/>
        </p:nvGrpSpPr>
        <p:grpSpPr>
          <a:xfrm>
            <a:off x="2101114" y="3908302"/>
            <a:ext cx="9042023" cy="512078"/>
            <a:chOff x="2101114" y="3908302"/>
            <a:chExt cx="9042023" cy="51207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27D58BB-D702-7E16-42A4-4A3DC14CD915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512078"/>
              <a:chOff x="2101114" y="3908302"/>
              <a:chExt cx="9042023" cy="512078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639C059-FA07-4DC6-E98D-9BBF7C5A7F31}"/>
                  </a:ext>
                </a:extLst>
              </p:cNvPr>
              <p:cNvGrpSpPr/>
              <p:nvPr/>
            </p:nvGrpSpPr>
            <p:grpSpPr>
              <a:xfrm>
                <a:off x="2101114" y="3908302"/>
                <a:ext cx="9042023" cy="420468"/>
                <a:chOff x="2101114" y="3908302"/>
                <a:chExt cx="9042023" cy="420468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A2CE0C8A-F140-D3F6-7063-D941A2D3C5B1}"/>
                    </a:ext>
                  </a:extLst>
                </p:cNvPr>
                <p:cNvGrpSpPr/>
                <p:nvPr/>
              </p:nvGrpSpPr>
              <p:grpSpPr>
                <a:xfrm>
                  <a:off x="2125487" y="3940215"/>
                  <a:ext cx="9017650" cy="388555"/>
                  <a:chOff x="2125487" y="3940215"/>
                  <a:chExt cx="9017650" cy="388555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0EAA1888-7713-DFB7-6E50-94E728731CE2}"/>
                      </a:ext>
                    </a:extLst>
                  </p:cNvPr>
                  <p:cNvGrpSpPr/>
                  <p:nvPr/>
                </p:nvGrpSpPr>
                <p:grpSpPr>
                  <a:xfrm>
                    <a:off x="2125487" y="3966714"/>
                    <a:ext cx="9017650" cy="350180"/>
                    <a:chOff x="2125487" y="3966714"/>
                    <a:chExt cx="9017650" cy="350180"/>
                  </a:xfrm>
                </p:grpSpPr>
                <p:pic>
                  <p:nvPicPr>
                    <p:cNvPr id="103" name="Graphic 102">
                      <a:extLst>
                        <a:ext uri="{FF2B5EF4-FFF2-40B4-BE49-F238E27FC236}">
                          <a16:creationId xmlns:a16="http://schemas.microsoft.com/office/drawing/2014/main" id="{F4A49C39-4365-646D-44F3-603EB89F83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96DAC541-7B7A-43D3-8B79-37D633B846F1}">
                          <asvg:svgBlip xmlns:asvg="http://schemas.microsoft.com/office/drawing/2016/SVG/main" r:embed="rId2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25487" y="3966715"/>
                      <a:ext cx="3981749" cy="34766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Graphic 103">
                      <a:extLst>
                        <a:ext uri="{FF2B5EF4-FFF2-40B4-BE49-F238E27FC236}">
                          <a16:creationId xmlns:a16="http://schemas.microsoft.com/office/drawing/2014/main" id="{EF451F85-0122-F84D-4430-651A04FB27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96DAC541-7B7A-43D3-8B79-37D633B846F1}">
                          <asvg:svgBlip xmlns:asvg="http://schemas.microsoft.com/office/drawing/2016/SVG/main" r:embed="rId2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11291" y="3966714"/>
                      <a:ext cx="3981749" cy="34766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" name="Graphic 104">
                      <a:extLst>
                        <a:ext uri="{FF2B5EF4-FFF2-40B4-BE49-F238E27FC236}">
                          <a16:creationId xmlns:a16="http://schemas.microsoft.com/office/drawing/2014/main" id="{F37C2229-2C0B-86DD-DEA2-FC4C9C17F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6">
                      <a:extLst>
                        <a:ext uri="{96DAC541-7B7A-43D3-8B79-37D633B846F1}">
                          <asvg:svgBlip xmlns:asvg="http://schemas.microsoft.com/office/drawing/2016/SVG/main" r:embed="rId2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104618" y="3982934"/>
                      <a:ext cx="321582" cy="3306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" name="Graphic 105">
                      <a:extLst>
                        <a:ext uri="{FF2B5EF4-FFF2-40B4-BE49-F238E27FC236}">
                          <a16:creationId xmlns:a16="http://schemas.microsoft.com/office/drawing/2014/main" id="{C54039DF-46A7-90F7-4D2E-C17CCAF3E1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6">
                      <a:extLst>
                        <a:ext uri="{96DAC541-7B7A-43D3-8B79-37D633B846F1}">
                          <asvg:svgBlip xmlns:asvg="http://schemas.microsoft.com/office/drawing/2016/SVG/main" r:embed="rId2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71800" y="3984493"/>
                      <a:ext cx="321582" cy="3306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7" name="Graphic 106">
                      <a:extLst>
                        <a:ext uri="{FF2B5EF4-FFF2-40B4-BE49-F238E27FC236}">
                          <a16:creationId xmlns:a16="http://schemas.microsoft.com/office/drawing/2014/main" id="{BDF1AE36-5894-4EDB-315A-FAF0ED32867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6">
                      <a:extLst>
                        <a:ext uri="{96DAC541-7B7A-43D3-8B79-37D633B846F1}">
                          <asvg:svgBlip xmlns:asvg="http://schemas.microsoft.com/office/drawing/2016/SVG/main" r:embed="rId2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821555" y="3986253"/>
                      <a:ext cx="321582" cy="3306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0CE5E84B-513B-D794-0901-7418C52B6565}"/>
                      </a:ext>
                    </a:extLst>
                  </p:cNvPr>
                  <p:cNvSpPr/>
                  <p:nvPr/>
                </p:nvSpPr>
                <p:spPr>
                  <a:xfrm>
                    <a:off x="8431083" y="3940215"/>
                    <a:ext cx="2008859" cy="388555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02ACD34-579C-611B-AE3C-A5D8E8AE833B}"/>
                    </a:ext>
                  </a:extLst>
                </p:cNvPr>
                <p:cNvSpPr/>
                <p:nvPr/>
              </p:nvSpPr>
              <p:spPr>
                <a:xfrm>
                  <a:off x="2101114" y="3908302"/>
                  <a:ext cx="5033677" cy="42046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accent6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5" name="Action Button: Go Home 94">
                <a:hlinkClick r:id="" action="ppaction://hlinkshowjump?jump=firstslide" highlightClick="1"/>
                <a:extLst>
                  <a:ext uri="{FF2B5EF4-FFF2-40B4-BE49-F238E27FC236}">
                    <a16:creationId xmlns:a16="http://schemas.microsoft.com/office/drawing/2014/main" id="{D60780B8-1EA1-0B49-84B8-6A2F9737FF0E}"/>
                  </a:ext>
                </a:extLst>
              </p:cNvPr>
              <p:cNvSpPr/>
              <p:nvPr/>
            </p:nvSpPr>
            <p:spPr>
              <a:xfrm>
                <a:off x="6507753" y="4038562"/>
                <a:ext cx="210866" cy="195952"/>
              </a:xfrm>
              <a:prstGeom prst="actionButtonHom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Action Button: Go Home 95">
                <a:hlinkClick r:id="" action="ppaction://hlinkshowjump?jump=firstslide" highlightClick="1"/>
                <a:extLst>
                  <a:ext uri="{FF2B5EF4-FFF2-40B4-BE49-F238E27FC236}">
                    <a16:creationId xmlns:a16="http://schemas.microsoft.com/office/drawing/2014/main" id="{9032D721-2901-57CC-FB51-B09BB02C69E0}"/>
                  </a:ext>
                </a:extLst>
              </p:cNvPr>
              <p:cNvSpPr/>
              <p:nvPr/>
            </p:nvSpPr>
            <p:spPr>
              <a:xfrm>
                <a:off x="4168181" y="4038624"/>
                <a:ext cx="210866" cy="195952"/>
              </a:xfrm>
              <a:prstGeom prst="actionButtonHom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Action Button: Go Home 96">
                <a:hlinkClick r:id="" action="ppaction://hlinkshowjump?jump=firstslide" highlightClick="1"/>
                <a:extLst>
                  <a:ext uri="{FF2B5EF4-FFF2-40B4-BE49-F238E27FC236}">
                    <a16:creationId xmlns:a16="http://schemas.microsoft.com/office/drawing/2014/main" id="{F84C0168-A15E-4294-E6AF-C328228743E7}"/>
                  </a:ext>
                </a:extLst>
              </p:cNvPr>
              <p:cNvSpPr/>
              <p:nvPr/>
            </p:nvSpPr>
            <p:spPr>
              <a:xfrm>
                <a:off x="7499870" y="4224428"/>
                <a:ext cx="210866" cy="195952"/>
              </a:xfrm>
              <a:prstGeom prst="actionButtonHom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Action Button: Go Home 97">
                <a:hlinkClick r:id="" action="ppaction://hlinkshowjump?jump=firstslide" highlightClick="1"/>
                <a:extLst>
                  <a:ext uri="{FF2B5EF4-FFF2-40B4-BE49-F238E27FC236}">
                    <a16:creationId xmlns:a16="http://schemas.microsoft.com/office/drawing/2014/main" id="{310827A7-A189-64D0-2F2D-5F3C2B7E35D4}"/>
                  </a:ext>
                </a:extLst>
              </p:cNvPr>
              <p:cNvSpPr/>
              <p:nvPr/>
            </p:nvSpPr>
            <p:spPr>
              <a:xfrm>
                <a:off x="8169341" y="4036516"/>
                <a:ext cx="210866" cy="195952"/>
              </a:xfrm>
              <a:prstGeom prst="actionButtonHom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3" name="Speech Bubble: Oval 92">
              <a:extLst>
                <a:ext uri="{FF2B5EF4-FFF2-40B4-BE49-F238E27FC236}">
                  <a16:creationId xmlns:a16="http://schemas.microsoft.com/office/drawing/2014/main" id="{F4605302-EE7A-F189-635E-647DA9D71AFE}"/>
                </a:ext>
              </a:extLst>
            </p:cNvPr>
            <p:cNvSpPr/>
            <p:nvPr/>
          </p:nvSpPr>
          <p:spPr>
            <a:xfrm>
              <a:off x="7512152" y="3995268"/>
              <a:ext cx="219100" cy="164153"/>
            </a:xfrm>
            <a:prstGeom prst="wedgeEllipseCallout">
              <a:avLst>
                <a:gd name="adj1" fmla="val -64536"/>
                <a:gd name="adj2" fmla="val 57519"/>
              </a:avLst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09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098908-1E5B-094C-07F7-DE0D4F69EB89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B85143-753D-B68C-2926-40B2DB62AAA4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80F953-1AFC-3B5A-55ED-9DF26FBE4B45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115895-42B9-DB87-E894-A9FE93B58723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D69F1-43F6-6D4F-26C5-38F22852D76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816EC-A5C3-7646-20CD-6149DF016176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E2A20B-4FE3-9560-DC53-D2E395F4B1F3}"/>
              </a:ext>
            </a:extLst>
          </p:cNvPr>
          <p:cNvSpPr txBox="1"/>
          <p:nvPr/>
        </p:nvSpPr>
        <p:spPr>
          <a:xfrm>
            <a:off x="2943037" y="5072267"/>
            <a:ext cx="174179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02BA0-BD39-A19B-9528-B014B844A797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E142D2-26CB-C232-C209-C6F69F02226D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May 2021 – </a:t>
            </a:r>
          </a:p>
          <a:p>
            <a:r>
              <a:rPr lang="en-GB" dirty="0"/>
              <a:t>Letter of intention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6BE83D-F8EC-47A1-EA04-E5FB9142FAC9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Write-up &amp;</a:t>
            </a:r>
          </a:p>
          <a:p>
            <a:r>
              <a:rPr lang="en-GB" dirty="0"/>
              <a:t>thesis submission!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62378385-7BBC-200E-EEB1-338569E2D4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78027" y="4704470"/>
            <a:ext cx="497598" cy="497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2ABF3-4441-421E-F614-7BE620631CB5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EB557-777D-542F-3487-7FCD7777208E}"/>
              </a:ext>
            </a:extLst>
          </p:cNvPr>
          <p:cNvSpPr txBox="1"/>
          <p:nvPr/>
        </p:nvSpPr>
        <p:spPr>
          <a:xfrm>
            <a:off x="4716944" y="3555593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6CB5A-82B8-4773-5141-5E03162C96FE}"/>
              </a:ext>
            </a:extLst>
          </p:cNvPr>
          <p:cNvSpPr/>
          <p:nvPr/>
        </p:nvSpPr>
        <p:spPr>
          <a:xfrm>
            <a:off x="2101114" y="3908302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4C975A-8FDD-EED6-73DB-CC23817EFFEF}"/>
              </a:ext>
            </a:extLst>
          </p:cNvPr>
          <p:cNvCxnSpPr>
            <a:cxnSpLocks/>
          </p:cNvCxnSpPr>
          <p:nvPr/>
        </p:nvCxnSpPr>
        <p:spPr>
          <a:xfrm>
            <a:off x="7248193" y="3440617"/>
            <a:ext cx="0" cy="5473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D94E30-5974-D691-FDB6-CD074179CC94}"/>
              </a:ext>
            </a:extLst>
          </p:cNvPr>
          <p:cNvSpPr txBox="1"/>
          <p:nvPr/>
        </p:nvSpPr>
        <p:spPr>
          <a:xfrm>
            <a:off x="6633341" y="2849703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Sept 2021</a:t>
            </a:r>
          </a:p>
          <a:p>
            <a:r>
              <a:rPr lang="en-GB"/>
              <a:t>Back to CBER!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DEF326-3D5A-DF15-839A-D3D642921721}"/>
              </a:ext>
            </a:extLst>
          </p:cNvPr>
          <p:cNvSpPr/>
          <p:nvPr/>
        </p:nvSpPr>
        <p:spPr>
          <a:xfrm>
            <a:off x="7870785" y="1553473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7C3B24-20C5-1A55-5D7E-6946C35F4C2A}"/>
              </a:ext>
            </a:extLst>
          </p:cNvPr>
          <p:cNvCxnSpPr>
            <a:cxnSpLocks/>
          </p:cNvCxnSpPr>
          <p:nvPr/>
        </p:nvCxnSpPr>
        <p:spPr>
          <a:xfrm>
            <a:off x="2693961" y="3908302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Action Button: Go Home 3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4F9A32E-82BD-05DE-C745-494ABE412BB4}"/>
              </a:ext>
            </a:extLst>
          </p:cNvPr>
          <p:cNvSpPr/>
          <p:nvPr/>
        </p:nvSpPr>
        <p:spPr>
          <a:xfrm>
            <a:off x="10024867" y="146710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E30FE1-FEF0-8BA1-2907-148B242C29AE}"/>
              </a:ext>
            </a:extLst>
          </p:cNvPr>
          <p:cNvSpPr txBox="1"/>
          <p:nvPr/>
        </p:nvSpPr>
        <p:spPr>
          <a:xfrm>
            <a:off x="10296643" y="4841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36" name="Action Button: Go Home 3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B30BBCE-E588-00D4-2519-F1480670EB73}"/>
              </a:ext>
            </a:extLst>
          </p:cNvPr>
          <p:cNvSpPr/>
          <p:nvPr/>
        </p:nvSpPr>
        <p:spPr>
          <a:xfrm>
            <a:off x="5069595" y="167436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ction Button: Go Home 3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C7074ED-BC0A-381B-DB3B-D3D77B6482D6}"/>
              </a:ext>
            </a:extLst>
          </p:cNvPr>
          <p:cNvSpPr/>
          <p:nvPr/>
        </p:nvSpPr>
        <p:spPr>
          <a:xfrm>
            <a:off x="6507753" y="4038562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ction Button: Go Home 3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4D5096D-32C5-91BA-CAB3-C40F9B75EB31}"/>
              </a:ext>
            </a:extLst>
          </p:cNvPr>
          <p:cNvSpPr/>
          <p:nvPr/>
        </p:nvSpPr>
        <p:spPr>
          <a:xfrm>
            <a:off x="6727517" y="166974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ction Button: Go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9A24789-D85D-1F0C-9E1E-BACEB19FBE8A}"/>
              </a:ext>
            </a:extLst>
          </p:cNvPr>
          <p:cNvSpPr/>
          <p:nvPr/>
        </p:nvSpPr>
        <p:spPr>
          <a:xfrm>
            <a:off x="4168181" y="4038624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ction Button: Go Home 3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9D2696-9AF6-F806-FBD3-ADEEFE3DD480}"/>
              </a:ext>
            </a:extLst>
          </p:cNvPr>
          <p:cNvSpPr/>
          <p:nvPr/>
        </p:nvSpPr>
        <p:spPr>
          <a:xfrm>
            <a:off x="7499870" y="4224428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ction Button: Go Home 4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43B173C-4E4E-5DAF-55F8-D523F12D4759}"/>
              </a:ext>
            </a:extLst>
          </p:cNvPr>
          <p:cNvSpPr/>
          <p:nvPr/>
        </p:nvSpPr>
        <p:spPr>
          <a:xfrm>
            <a:off x="8169341" y="4036516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Speech Bubble: Oval 41">
            <a:extLst>
              <a:ext uri="{FF2B5EF4-FFF2-40B4-BE49-F238E27FC236}">
                <a16:creationId xmlns:a16="http://schemas.microsoft.com/office/drawing/2014/main" id="{AF7F5B8D-FEFF-2BF6-4D9F-C73CA693031A}"/>
              </a:ext>
            </a:extLst>
          </p:cNvPr>
          <p:cNvSpPr/>
          <p:nvPr/>
        </p:nvSpPr>
        <p:spPr>
          <a:xfrm>
            <a:off x="5426881" y="1690262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3" name="Speech Bubble: Oval 42">
            <a:extLst>
              <a:ext uri="{FF2B5EF4-FFF2-40B4-BE49-F238E27FC236}">
                <a16:creationId xmlns:a16="http://schemas.microsoft.com/office/drawing/2014/main" id="{16D68A97-F507-EA1C-B933-80FDB94C786E}"/>
              </a:ext>
            </a:extLst>
          </p:cNvPr>
          <p:cNvSpPr/>
          <p:nvPr/>
        </p:nvSpPr>
        <p:spPr>
          <a:xfrm>
            <a:off x="10024867" y="454404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4C933D-8D9E-71A3-64B6-20A6BCDDC51C}"/>
              </a:ext>
            </a:extLst>
          </p:cNvPr>
          <p:cNvSpPr txBox="1"/>
          <p:nvPr/>
        </p:nvSpPr>
        <p:spPr>
          <a:xfrm>
            <a:off x="10302044" y="351815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Talks</a:t>
            </a:r>
          </a:p>
        </p:txBody>
      </p:sp>
      <p:sp>
        <p:nvSpPr>
          <p:cNvPr id="45" name="Speech Bubble: Oval 44">
            <a:extLst>
              <a:ext uri="{FF2B5EF4-FFF2-40B4-BE49-F238E27FC236}">
                <a16:creationId xmlns:a16="http://schemas.microsoft.com/office/drawing/2014/main" id="{9014F76F-9D60-2901-C785-D4C1F215A88A}"/>
              </a:ext>
            </a:extLst>
          </p:cNvPr>
          <p:cNvSpPr/>
          <p:nvPr/>
        </p:nvSpPr>
        <p:spPr>
          <a:xfrm>
            <a:off x="4395153" y="1681981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6" name="Speech Bubble: Oval 45">
            <a:extLst>
              <a:ext uri="{FF2B5EF4-FFF2-40B4-BE49-F238E27FC236}">
                <a16:creationId xmlns:a16="http://schemas.microsoft.com/office/drawing/2014/main" id="{83EEC24B-988F-73E2-8B13-233B87A2E916}"/>
              </a:ext>
            </a:extLst>
          </p:cNvPr>
          <p:cNvSpPr/>
          <p:nvPr/>
        </p:nvSpPr>
        <p:spPr>
          <a:xfrm>
            <a:off x="7512152" y="3995268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23703D-9D86-FFD2-EC8E-8B16996D8774}"/>
              </a:ext>
            </a:extLst>
          </p:cNvPr>
          <p:cNvSpPr txBox="1"/>
          <p:nvPr/>
        </p:nvSpPr>
        <p:spPr>
          <a:xfrm>
            <a:off x="10316963" y="637194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PGTA duties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49E2DD7A-6F6D-8E59-8A94-23A9B84CC3BF}"/>
              </a:ext>
            </a:extLst>
          </p:cNvPr>
          <p:cNvSpPr/>
          <p:nvPr/>
        </p:nvSpPr>
        <p:spPr>
          <a:xfrm>
            <a:off x="10050780" y="73804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B388B2E3-A339-B1BC-6026-18ABDDD324C2}"/>
              </a:ext>
            </a:extLst>
          </p:cNvPr>
          <p:cNvSpPr/>
          <p:nvPr/>
        </p:nvSpPr>
        <p:spPr>
          <a:xfrm>
            <a:off x="6084400" y="169026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Smiley Face 49">
            <a:extLst>
              <a:ext uri="{FF2B5EF4-FFF2-40B4-BE49-F238E27FC236}">
                <a16:creationId xmlns:a16="http://schemas.microsoft.com/office/drawing/2014/main" id="{FCA501CE-AC54-73F7-84F3-A66687214916}"/>
              </a:ext>
            </a:extLst>
          </p:cNvPr>
          <p:cNvSpPr/>
          <p:nvPr/>
        </p:nvSpPr>
        <p:spPr>
          <a:xfrm>
            <a:off x="6423361" y="1690261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Smiley Face 50">
            <a:extLst>
              <a:ext uri="{FF2B5EF4-FFF2-40B4-BE49-F238E27FC236}">
                <a16:creationId xmlns:a16="http://schemas.microsoft.com/office/drawing/2014/main" id="{C3F19280-B0B0-0D7F-D532-5E2445EFDB1E}"/>
              </a:ext>
            </a:extLst>
          </p:cNvPr>
          <p:cNvSpPr/>
          <p:nvPr/>
        </p:nvSpPr>
        <p:spPr>
          <a:xfrm>
            <a:off x="7088483" y="168254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Smiley Face 51">
            <a:extLst>
              <a:ext uri="{FF2B5EF4-FFF2-40B4-BE49-F238E27FC236}">
                <a16:creationId xmlns:a16="http://schemas.microsoft.com/office/drawing/2014/main" id="{22C9A1E8-EAE6-F467-B194-CFAEE94F19F6}"/>
              </a:ext>
            </a:extLst>
          </p:cNvPr>
          <p:cNvSpPr/>
          <p:nvPr/>
        </p:nvSpPr>
        <p:spPr>
          <a:xfrm>
            <a:off x="7419812" y="168918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97AE9470-1C99-CE0D-6F3D-9C306ECF1903}"/>
              </a:ext>
            </a:extLst>
          </p:cNvPr>
          <p:cNvSpPr/>
          <p:nvPr/>
        </p:nvSpPr>
        <p:spPr>
          <a:xfrm>
            <a:off x="7746293" y="16865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Smiley Face 54">
            <a:extLst>
              <a:ext uri="{FF2B5EF4-FFF2-40B4-BE49-F238E27FC236}">
                <a16:creationId xmlns:a16="http://schemas.microsoft.com/office/drawing/2014/main" id="{D8060B1C-A9A4-C698-850B-6A2C2FA774BB}"/>
              </a:ext>
            </a:extLst>
          </p:cNvPr>
          <p:cNvSpPr/>
          <p:nvPr/>
        </p:nvSpPr>
        <p:spPr>
          <a:xfrm>
            <a:off x="8064767" y="168918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Smiley Face 55">
            <a:extLst>
              <a:ext uri="{FF2B5EF4-FFF2-40B4-BE49-F238E27FC236}">
                <a16:creationId xmlns:a16="http://schemas.microsoft.com/office/drawing/2014/main" id="{DFF35DB2-85E7-6D3C-AE9D-86BF1FB31180}"/>
              </a:ext>
            </a:extLst>
          </p:cNvPr>
          <p:cNvSpPr/>
          <p:nvPr/>
        </p:nvSpPr>
        <p:spPr>
          <a:xfrm>
            <a:off x="3544236" y="405912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Smiley Face 56">
            <a:extLst>
              <a:ext uri="{FF2B5EF4-FFF2-40B4-BE49-F238E27FC236}">
                <a16:creationId xmlns:a16="http://schemas.microsoft.com/office/drawing/2014/main" id="{A06F6D33-5B0B-AA23-1552-D14D66F51146}"/>
              </a:ext>
            </a:extLst>
          </p:cNvPr>
          <p:cNvSpPr/>
          <p:nvPr/>
        </p:nvSpPr>
        <p:spPr>
          <a:xfrm>
            <a:off x="3864425" y="405337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Smiley Face 60">
            <a:extLst>
              <a:ext uri="{FF2B5EF4-FFF2-40B4-BE49-F238E27FC236}">
                <a16:creationId xmlns:a16="http://schemas.microsoft.com/office/drawing/2014/main" id="{35DF29E9-D78D-7383-76C5-2E170BE4CD71}"/>
              </a:ext>
            </a:extLst>
          </p:cNvPr>
          <p:cNvSpPr/>
          <p:nvPr/>
        </p:nvSpPr>
        <p:spPr>
          <a:xfrm>
            <a:off x="4515764" y="405912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Smiley Face 61">
            <a:extLst>
              <a:ext uri="{FF2B5EF4-FFF2-40B4-BE49-F238E27FC236}">
                <a16:creationId xmlns:a16="http://schemas.microsoft.com/office/drawing/2014/main" id="{F38F28B2-417C-2029-D56E-2A02833484A1}"/>
              </a:ext>
            </a:extLst>
          </p:cNvPr>
          <p:cNvSpPr/>
          <p:nvPr/>
        </p:nvSpPr>
        <p:spPr>
          <a:xfrm>
            <a:off x="4834473" y="4054503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Smiley Face 62">
            <a:extLst>
              <a:ext uri="{FF2B5EF4-FFF2-40B4-BE49-F238E27FC236}">
                <a16:creationId xmlns:a16="http://schemas.microsoft.com/office/drawing/2014/main" id="{96FE777C-FA80-7C0D-BC23-34E4054E2A74}"/>
              </a:ext>
            </a:extLst>
          </p:cNvPr>
          <p:cNvSpPr/>
          <p:nvPr/>
        </p:nvSpPr>
        <p:spPr>
          <a:xfrm>
            <a:off x="5172292" y="405912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Smiley Face 63">
            <a:extLst>
              <a:ext uri="{FF2B5EF4-FFF2-40B4-BE49-F238E27FC236}">
                <a16:creationId xmlns:a16="http://schemas.microsoft.com/office/drawing/2014/main" id="{3E2A2556-BCA2-00E4-F0E2-29A9A4FE7262}"/>
              </a:ext>
            </a:extLst>
          </p:cNvPr>
          <p:cNvSpPr/>
          <p:nvPr/>
        </p:nvSpPr>
        <p:spPr>
          <a:xfrm>
            <a:off x="5841829" y="4045861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Smiley Face 65">
            <a:extLst>
              <a:ext uri="{FF2B5EF4-FFF2-40B4-BE49-F238E27FC236}">
                <a16:creationId xmlns:a16="http://schemas.microsoft.com/office/drawing/2014/main" id="{17AEBC46-B131-5B41-3300-7216185288E5}"/>
              </a:ext>
            </a:extLst>
          </p:cNvPr>
          <p:cNvSpPr/>
          <p:nvPr/>
        </p:nvSpPr>
        <p:spPr>
          <a:xfrm>
            <a:off x="7516845" y="3792563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Smiley Face 67">
            <a:extLst>
              <a:ext uri="{FF2B5EF4-FFF2-40B4-BE49-F238E27FC236}">
                <a16:creationId xmlns:a16="http://schemas.microsoft.com/office/drawing/2014/main" id="{78C99CC6-4AFE-E452-0D28-F8BB96FBF885}"/>
              </a:ext>
            </a:extLst>
          </p:cNvPr>
          <p:cNvSpPr/>
          <p:nvPr/>
        </p:nvSpPr>
        <p:spPr>
          <a:xfrm>
            <a:off x="7842344" y="405655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Smiley Face 69">
            <a:extLst>
              <a:ext uri="{FF2B5EF4-FFF2-40B4-BE49-F238E27FC236}">
                <a16:creationId xmlns:a16="http://schemas.microsoft.com/office/drawing/2014/main" id="{8BBFDFF3-DCB1-3705-A5F3-432EE10ED78D}"/>
              </a:ext>
            </a:extLst>
          </p:cNvPr>
          <p:cNvSpPr/>
          <p:nvPr/>
        </p:nvSpPr>
        <p:spPr>
          <a:xfrm>
            <a:off x="8511881" y="406027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Smiley Face 70">
            <a:extLst>
              <a:ext uri="{FF2B5EF4-FFF2-40B4-BE49-F238E27FC236}">
                <a16:creationId xmlns:a16="http://schemas.microsoft.com/office/drawing/2014/main" id="{649B77D7-3848-044E-2A7A-35199873C411}"/>
              </a:ext>
            </a:extLst>
          </p:cNvPr>
          <p:cNvSpPr/>
          <p:nvPr/>
        </p:nvSpPr>
        <p:spPr>
          <a:xfrm>
            <a:off x="8839348" y="406617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5898102F-3AFA-D333-1D21-5229EEE921C0}"/>
              </a:ext>
            </a:extLst>
          </p:cNvPr>
          <p:cNvSpPr/>
          <p:nvPr/>
        </p:nvSpPr>
        <p:spPr>
          <a:xfrm>
            <a:off x="9166228" y="406637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4C90D32-733B-4D62-E413-5DC4B3C4E4ED}"/>
              </a:ext>
            </a:extLst>
          </p:cNvPr>
          <p:cNvSpPr/>
          <p:nvPr/>
        </p:nvSpPr>
        <p:spPr>
          <a:xfrm>
            <a:off x="9916010" y="93980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E38034-47BA-0DB9-DE59-965B55387185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E1BBE5-567B-FFF6-E47C-CC0CD7293C6C}"/>
              </a:ext>
            </a:extLst>
          </p:cNvPr>
          <p:cNvSpPr txBox="1"/>
          <p:nvPr/>
        </p:nvSpPr>
        <p:spPr>
          <a:xfrm>
            <a:off x="6894098" y="5784082"/>
            <a:ext cx="1741799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E743D7-A5E8-9328-D320-6EFB95A1FEDB}"/>
              </a:ext>
            </a:extLst>
          </p:cNvPr>
          <p:cNvSpPr txBox="1"/>
          <p:nvPr/>
        </p:nvSpPr>
        <p:spPr>
          <a:xfrm>
            <a:off x="6889486" y="4868474"/>
            <a:ext cx="175002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8DFC9-E0A3-8A0F-A6E9-601A12798C5F}"/>
              </a:ext>
            </a:extLst>
          </p:cNvPr>
          <p:cNvGrpSpPr/>
          <p:nvPr/>
        </p:nvGrpSpPr>
        <p:grpSpPr>
          <a:xfrm>
            <a:off x="2101114" y="3908302"/>
            <a:ext cx="9042023" cy="512078"/>
            <a:chOff x="2101114" y="3908302"/>
            <a:chExt cx="9042023" cy="5120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43DAE6-41C6-9A1E-F88B-9A35373C4FE2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512078"/>
              <a:chOff x="2101114" y="3908302"/>
              <a:chExt cx="9042023" cy="51207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49BFC7B-9B4C-53B2-1125-8A80E072D035}"/>
                  </a:ext>
                </a:extLst>
              </p:cNvPr>
              <p:cNvGrpSpPr/>
              <p:nvPr/>
            </p:nvGrpSpPr>
            <p:grpSpPr>
              <a:xfrm>
                <a:off x="2101114" y="3908302"/>
                <a:ext cx="9042023" cy="512078"/>
                <a:chOff x="2101114" y="3908302"/>
                <a:chExt cx="9042023" cy="512078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45A07194-2DCD-6F7B-670D-9880FD9D5BD1}"/>
                    </a:ext>
                  </a:extLst>
                </p:cNvPr>
                <p:cNvGrpSpPr/>
                <p:nvPr/>
              </p:nvGrpSpPr>
              <p:grpSpPr>
                <a:xfrm>
                  <a:off x="2101114" y="3908302"/>
                  <a:ext cx="9042023" cy="420468"/>
                  <a:chOff x="2101114" y="3908302"/>
                  <a:chExt cx="9042023" cy="420468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4385A799-124C-89A0-25E6-4D9A5C46EA1A}"/>
                      </a:ext>
                    </a:extLst>
                  </p:cNvPr>
                  <p:cNvGrpSpPr/>
                  <p:nvPr/>
                </p:nvGrpSpPr>
                <p:grpSpPr>
                  <a:xfrm>
                    <a:off x="2125487" y="3940215"/>
                    <a:ext cx="9017650" cy="388555"/>
                    <a:chOff x="2125487" y="3940215"/>
                    <a:chExt cx="9017650" cy="388555"/>
                  </a:xfrm>
                </p:grpSpPr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EA71EE43-F34C-55DA-5FFB-8B4B54A195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5487" y="3966714"/>
                      <a:ext cx="9017650" cy="350180"/>
                      <a:chOff x="2125487" y="3966714"/>
                      <a:chExt cx="9017650" cy="350180"/>
                    </a:xfrm>
                  </p:grpSpPr>
                  <p:pic>
                    <p:nvPicPr>
                      <p:cNvPr id="87" name="Graphic 86">
                        <a:extLst>
                          <a:ext uri="{FF2B5EF4-FFF2-40B4-BE49-F238E27FC236}">
                            <a16:creationId xmlns:a16="http://schemas.microsoft.com/office/drawing/2014/main" id="{0627C651-3A07-93C9-176E-ABBEB709B5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extLst>
                          <a:ext uri="{96DAC541-7B7A-43D3-8B79-37D633B846F1}">
                            <asvg:svgBlip xmlns:asvg="http://schemas.microsoft.com/office/drawing/2016/SVG/main" r:embed="rId2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25487" y="3966715"/>
                        <a:ext cx="3981749" cy="34766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8" name="Graphic 87">
                        <a:extLst>
                          <a:ext uri="{FF2B5EF4-FFF2-40B4-BE49-F238E27FC236}">
                            <a16:creationId xmlns:a16="http://schemas.microsoft.com/office/drawing/2014/main" id="{1C00B599-E7B8-18DE-1FC1-7D7A77CFBEF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5">
                        <a:extLst>
                          <a:ext uri="{96DAC541-7B7A-43D3-8B79-37D633B846F1}">
                            <asvg:svgBlip xmlns:asvg="http://schemas.microsoft.com/office/drawing/2016/SVG/main" r:embed="rId2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111291" y="3966714"/>
                        <a:ext cx="3981749" cy="34766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9" name="Graphic 88">
                        <a:extLst>
                          <a:ext uri="{FF2B5EF4-FFF2-40B4-BE49-F238E27FC236}">
                            <a16:creationId xmlns:a16="http://schemas.microsoft.com/office/drawing/2014/main" id="{15324115-A1E2-7325-A521-702F78D393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7">
                        <a:extLst>
                          <a:ext uri="{96DAC541-7B7A-43D3-8B79-37D633B846F1}">
                            <asvg:svgBlip xmlns:asvg="http://schemas.microsoft.com/office/drawing/2016/SVG/main" r:embed="rId2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104618" y="3982934"/>
                        <a:ext cx="321582" cy="3306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0" name="Graphic 89">
                        <a:extLst>
                          <a:ext uri="{FF2B5EF4-FFF2-40B4-BE49-F238E27FC236}">
                            <a16:creationId xmlns:a16="http://schemas.microsoft.com/office/drawing/2014/main" id="{9D5AFCAE-1A5E-2950-FF3C-9526A0A348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7">
                        <a:extLst>
                          <a:ext uri="{96DAC541-7B7A-43D3-8B79-37D633B846F1}">
                            <asvg:svgBlip xmlns:asvg="http://schemas.microsoft.com/office/drawing/2016/SVG/main" r:embed="rId2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471800" y="3984493"/>
                        <a:ext cx="321582" cy="3306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Graphic 90">
                        <a:extLst>
                          <a:ext uri="{FF2B5EF4-FFF2-40B4-BE49-F238E27FC236}">
                            <a16:creationId xmlns:a16="http://schemas.microsoft.com/office/drawing/2014/main" id="{D64545A4-6F9D-8419-8031-63BA23772CE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7">
                        <a:extLst>
                          <a:ext uri="{96DAC541-7B7A-43D3-8B79-37D633B846F1}">
                            <asvg:svgBlip xmlns:asvg="http://schemas.microsoft.com/office/drawing/2016/SVG/main" r:embed="rId2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821555" y="3986253"/>
                        <a:ext cx="321582" cy="330641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F2C31FFB-5367-C9F1-6838-CD6F04922D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31083" y="3940215"/>
                      <a:ext cx="2008859" cy="388555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69EC89AA-548C-9E7C-7730-EA15F2639803}"/>
                      </a:ext>
                    </a:extLst>
                  </p:cNvPr>
                  <p:cNvSpPr/>
                  <p:nvPr/>
                </p:nvSpPr>
                <p:spPr>
                  <a:xfrm>
                    <a:off x="2101114" y="3908302"/>
                    <a:ext cx="5033677" cy="420468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accent6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6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9" name="Action Button: Go Home 78">
                  <a:hlinkClick r:id="" action="ppaction://hlinkshowjump?jump=firstslide" highlightClick="1"/>
                  <a:extLst>
                    <a:ext uri="{FF2B5EF4-FFF2-40B4-BE49-F238E27FC236}">
                      <a16:creationId xmlns:a16="http://schemas.microsoft.com/office/drawing/2014/main" id="{53865A4C-11E6-B89D-0630-B02FA8499178}"/>
                    </a:ext>
                  </a:extLst>
                </p:cNvPr>
                <p:cNvSpPr/>
                <p:nvPr/>
              </p:nvSpPr>
              <p:spPr>
                <a:xfrm>
                  <a:off x="6507753" y="4038562"/>
                  <a:ext cx="210866" cy="195952"/>
                </a:xfrm>
                <a:prstGeom prst="actionButtonHom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0" name="Action Button: Go Home 79">
                  <a:hlinkClick r:id="" action="ppaction://hlinkshowjump?jump=firstslide" highlightClick="1"/>
                  <a:extLst>
                    <a:ext uri="{FF2B5EF4-FFF2-40B4-BE49-F238E27FC236}">
                      <a16:creationId xmlns:a16="http://schemas.microsoft.com/office/drawing/2014/main" id="{091B55DA-51CE-DCAC-6932-2CBCE52DCCBC}"/>
                    </a:ext>
                  </a:extLst>
                </p:cNvPr>
                <p:cNvSpPr/>
                <p:nvPr/>
              </p:nvSpPr>
              <p:spPr>
                <a:xfrm>
                  <a:off x="4168181" y="4038624"/>
                  <a:ext cx="210866" cy="195952"/>
                </a:xfrm>
                <a:prstGeom prst="actionButtonHom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" name="Action Button: Go Home 80">
                  <a:hlinkClick r:id="" action="ppaction://hlinkshowjump?jump=firstslide" highlightClick="1"/>
                  <a:extLst>
                    <a:ext uri="{FF2B5EF4-FFF2-40B4-BE49-F238E27FC236}">
                      <a16:creationId xmlns:a16="http://schemas.microsoft.com/office/drawing/2014/main" id="{98246E07-F1BB-D465-49F3-23E8ABF9FED7}"/>
                    </a:ext>
                  </a:extLst>
                </p:cNvPr>
                <p:cNvSpPr/>
                <p:nvPr/>
              </p:nvSpPr>
              <p:spPr>
                <a:xfrm>
                  <a:off x="7499870" y="4224428"/>
                  <a:ext cx="210866" cy="195952"/>
                </a:xfrm>
                <a:prstGeom prst="actionButtonHom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Action Button: Go Home 81">
                  <a:hlinkClick r:id="" action="ppaction://hlinkshowjump?jump=firstslide" highlightClick="1"/>
                  <a:extLst>
                    <a:ext uri="{FF2B5EF4-FFF2-40B4-BE49-F238E27FC236}">
                      <a16:creationId xmlns:a16="http://schemas.microsoft.com/office/drawing/2014/main" id="{F1166563-A125-1EFC-4836-D931C813995D}"/>
                    </a:ext>
                  </a:extLst>
                </p:cNvPr>
                <p:cNvSpPr/>
                <p:nvPr/>
              </p:nvSpPr>
              <p:spPr>
                <a:xfrm>
                  <a:off x="8169341" y="4036516"/>
                  <a:ext cx="210866" cy="195952"/>
                </a:xfrm>
                <a:prstGeom prst="actionButtonHom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" name="Speech Bubble: Oval 22">
                <a:extLst>
                  <a:ext uri="{FF2B5EF4-FFF2-40B4-BE49-F238E27FC236}">
                    <a16:creationId xmlns:a16="http://schemas.microsoft.com/office/drawing/2014/main" id="{912F04C5-02EA-02A7-29B2-A76A9DE22640}"/>
                  </a:ext>
                </a:extLst>
              </p:cNvPr>
              <p:cNvSpPr/>
              <p:nvPr/>
            </p:nvSpPr>
            <p:spPr>
              <a:xfrm>
                <a:off x="7512152" y="3995268"/>
                <a:ext cx="219100" cy="164153"/>
              </a:xfrm>
              <a:prstGeom prst="wedgeEllipseCallout">
                <a:avLst>
                  <a:gd name="adj1" fmla="val -64536"/>
                  <a:gd name="adj2" fmla="val 57519"/>
                </a:avLst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FFFF"/>
                  </a:solidFill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0DA255E-9213-E015-4FB7-DEC653CBF532}"/>
                </a:ext>
              </a:extLst>
            </p:cNvPr>
            <p:cNvGrpSpPr/>
            <p:nvPr/>
          </p:nvGrpSpPr>
          <p:grpSpPr>
            <a:xfrm>
              <a:off x="3544236" y="4045861"/>
              <a:ext cx="5798908" cy="184669"/>
              <a:chOff x="3544236" y="4045861"/>
              <a:chExt cx="5798908" cy="184669"/>
            </a:xfrm>
          </p:grpSpPr>
          <p:sp>
            <p:nvSpPr>
              <p:cNvPr id="103" name="Smiley Face 102">
                <a:extLst>
                  <a:ext uri="{FF2B5EF4-FFF2-40B4-BE49-F238E27FC236}">
                    <a16:creationId xmlns:a16="http://schemas.microsoft.com/office/drawing/2014/main" id="{351D9348-4AB7-6529-E897-9980679E85DB}"/>
                  </a:ext>
                </a:extLst>
              </p:cNvPr>
              <p:cNvSpPr/>
              <p:nvPr/>
            </p:nvSpPr>
            <p:spPr>
              <a:xfrm>
                <a:off x="3544236" y="4059126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Smiley Face 103">
                <a:extLst>
                  <a:ext uri="{FF2B5EF4-FFF2-40B4-BE49-F238E27FC236}">
                    <a16:creationId xmlns:a16="http://schemas.microsoft.com/office/drawing/2014/main" id="{B4B4FB95-9317-FA3F-B0F1-A546ECD1648E}"/>
                  </a:ext>
                </a:extLst>
              </p:cNvPr>
              <p:cNvSpPr/>
              <p:nvPr/>
            </p:nvSpPr>
            <p:spPr>
              <a:xfrm>
                <a:off x="3864425" y="4053376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5" name="Smiley Face 104">
                <a:extLst>
                  <a:ext uri="{FF2B5EF4-FFF2-40B4-BE49-F238E27FC236}">
                    <a16:creationId xmlns:a16="http://schemas.microsoft.com/office/drawing/2014/main" id="{D1ED7D40-541F-C01D-CDEE-353EB5164C84}"/>
                  </a:ext>
                </a:extLst>
              </p:cNvPr>
              <p:cNvSpPr/>
              <p:nvPr/>
            </p:nvSpPr>
            <p:spPr>
              <a:xfrm>
                <a:off x="4515764" y="4059125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Smiley Face 105">
                <a:extLst>
                  <a:ext uri="{FF2B5EF4-FFF2-40B4-BE49-F238E27FC236}">
                    <a16:creationId xmlns:a16="http://schemas.microsoft.com/office/drawing/2014/main" id="{3A9AB1FC-A543-989D-BE06-03D1988C71B0}"/>
                  </a:ext>
                </a:extLst>
              </p:cNvPr>
              <p:cNvSpPr/>
              <p:nvPr/>
            </p:nvSpPr>
            <p:spPr>
              <a:xfrm>
                <a:off x="4834473" y="4054503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Smiley Face 106">
                <a:extLst>
                  <a:ext uri="{FF2B5EF4-FFF2-40B4-BE49-F238E27FC236}">
                    <a16:creationId xmlns:a16="http://schemas.microsoft.com/office/drawing/2014/main" id="{283B564C-3F0A-0D3E-CB31-BC7ECEFCD9E2}"/>
                  </a:ext>
                </a:extLst>
              </p:cNvPr>
              <p:cNvSpPr/>
              <p:nvPr/>
            </p:nvSpPr>
            <p:spPr>
              <a:xfrm>
                <a:off x="5172292" y="4059124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Smiley Face 107">
                <a:extLst>
                  <a:ext uri="{FF2B5EF4-FFF2-40B4-BE49-F238E27FC236}">
                    <a16:creationId xmlns:a16="http://schemas.microsoft.com/office/drawing/2014/main" id="{70BAD1D6-A086-1A7D-BF77-2720145DA636}"/>
                  </a:ext>
                </a:extLst>
              </p:cNvPr>
              <p:cNvSpPr/>
              <p:nvPr/>
            </p:nvSpPr>
            <p:spPr>
              <a:xfrm>
                <a:off x="5841829" y="4045861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Smiley Face 109">
                <a:extLst>
                  <a:ext uri="{FF2B5EF4-FFF2-40B4-BE49-F238E27FC236}">
                    <a16:creationId xmlns:a16="http://schemas.microsoft.com/office/drawing/2014/main" id="{DEF41E14-2592-D9C0-7A67-F43F1482DED1}"/>
                  </a:ext>
                </a:extLst>
              </p:cNvPr>
              <p:cNvSpPr/>
              <p:nvPr/>
            </p:nvSpPr>
            <p:spPr>
              <a:xfrm>
                <a:off x="7842344" y="4056555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Smiley Face 110">
                <a:extLst>
                  <a:ext uri="{FF2B5EF4-FFF2-40B4-BE49-F238E27FC236}">
                    <a16:creationId xmlns:a16="http://schemas.microsoft.com/office/drawing/2014/main" id="{8D1D2679-CC03-C49A-277C-12D452ACAFB4}"/>
                  </a:ext>
                </a:extLst>
              </p:cNvPr>
              <p:cNvSpPr/>
              <p:nvPr/>
            </p:nvSpPr>
            <p:spPr>
              <a:xfrm>
                <a:off x="8511881" y="4060275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Smiley Face 111">
                <a:extLst>
                  <a:ext uri="{FF2B5EF4-FFF2-40B4-BE49-F238E27FC236}">
                    <a16:creationId xmlns:a16="http://schemas.microsoft.com/office/drawing/2014/main" id="{D58CDCEF-AE6F-5BE6-0A9B-8C2DD046066E}"/>
                  </a:ext>
                </a:extLst>
              </p:cNvPr>
              <p:cNvSpPr/>
              <p:nvPr/>
            </p:nvSpPr>
            <p:spPr>
              <a:xfrm>
                <a:off x="8839348" y="4066177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Smiley Face 112">
                <a:extLst>
                  <a:ext uri="{FF2B5EF4-FFF2-40B4-BE49-F238E27FC236}">
                    <a16:creationId xmlns:a16="http://schemas.microsoft.com/office/drawing/2014/main" id="{AA459937-C95C-3FFB-B8F2-805903288E42}"/>
                  </a:ext>
                </a:extLst>
              </p:cNvPr>
              <p:cNvSpPr/>
              <p:nvPr/>
            </p:nvSpPr>
            <p:spPr>
              <a:xfrm>
                <a:off x="9166228" y="4066377"/>
                <a:ext cx="176916" cy="164153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913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098908-1E5B-094C-07F7-DE0D4F69EB89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B85143-753D-B68C-2926-40B2DB62AAA4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80F953-1AFC-3B5A-55ED-9DF26FBE4B45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115895-42B9-DB87-E894-A9FE93B58723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D69F1-43F6-6D4F-26C5-38F22852D76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816EC-A5C3-7646-20CD-6149DF016176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E2A20B-4FE3-9560-DC53-D2E395F4B1F3}"/>
              </a:ext>
            </a:extLst>
          </p:cNvPr>
          <p:cNvSpPr txBox="1"/>
          <p:nvPr/>
        </p:nvSpPr>
        <p:spPr>
          <a:xfrm>
            <a:off x="2943037" y="5072267"/>
            <a:ext cx="175675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02BA0-BD39-A19B-9528-B014B844A797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E142D2-26CB-C232-C209-C6F69F02226D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May 2021 – </a:t>
            </a:r>
          </a:p>
          <a:p>
            <a:r>
              <a:rPr lang="en-GB" dirty="0"/>
              <a:t>Letter of intention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6BE83D-F8EC-47A1-EA04-E5FB9142FAC9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Write-up &amp;</a:t>
            </a:r>
          </a:p>
          <a:p>
            <a:r>
              <a:rPr lang="en-GB" dirty="0"/>
              <a:t>thesis submission!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62378385-7BBC-200E-EEB1-338569E2D4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027" y="4704470"/>
            <a:ext cx="497598" cy="497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2ABF3-4441-421E-F614-7BE620631CB5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EB557-777D-542F-3487-7FCD7777208E}"/>
              </a:ext>
            </a:extLst>
          </p:cNvPr>
          <p:cNvSpPr txBox="1"/>
          <p:nvPr/>
        </p:nvSpPr>
        <p:spPr>
          <a:xfrm>
            <a:off x="4716944" y="3555593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6CB5A-82B8-4773-5141-5E03162C96FE}"/>
              </a:ext>
            </a:extLst>
          </p:cNvPr>
          <p:cNvSpPr/>
          <p:nvPr/>
        </p:nvSpPr>
        <p:spPr>
          <a:xfrm>
            <a:off x="2101114" y="3908302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4C975A-8FDD-EED6-73DB-CC23817EFFEF}"/>
              </a:ext>
            </a:extLst>
          </p:cNvPr>
          <p:cNvCxnSpPr>
            <a:cxnSpLocks/>
          </p:cNvCxnSpPr>
          <p:nvPr/>
        </p:nvCxnSpPr>
        <p:spPr>
          <a:xfrm>
            <a:off x="7248193" y="3440617"/>
            <a:ext cx="0" cy="5473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D94E30-5974-D691-FDB6-CD074179CC94}"/>
              </a:ext>
            </a:extLst>
          </p:cNvPr>
          <p:cNvSpPr txBox="1"/>
          <p:nvPr/>
        </p:nvSpPr>
        <p:spPr>
          <a:xfrm>
            <a:off x="6633341" y="2849703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Sept 2021</a:t>
            </a:r>
          </a:p>
          <a:p>
            <a:r>
              <a:rPr lang="en-GB"/>
              <a:t>Back to CBER!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DEF326-3D5A-DF15-839A-D3D642921721}"/>
              </a:ext>
            </a:extLst>
          </p:cNvPr>
          <p:cNvSpPr/>
          <p:nvPr/>
        </p:nvSpPr>
        <p:spPr>
          <a:xfrm>
            <a:off x="7870785" y="1553473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7C3B24-20C5-1A55-5D7E-6946C35F4C2A}"/>
              </a:ext>
            </a:extLst>
          </p:cNvPr>
          <p:cNvCxnSpPr>
            <a:cxnSpLocks/>
          </p:cNvCxnSpPr>
          <p:nvPr/>
        </p:nvCxnSpPr>
        <p:spPr>
          <a:xfrm>
            <a:off x="2693961" y="3908302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Action Button: Go Home 3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4F9A32E-82BD-05DE-C745-494ABE412BB4}"/>
              </a:ext>
            </a:extLst>
          </p:cNvPr>
          <p:cNvSpPr/>
          <p:nvPr/>
        </p:nvSpPr>
        <p:spPr>
          <a:xfrm>
            <a:off x="10024867" y="146710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E30FE1-FEF0-8BA1-2907-148B242C29AE}"/>
              </a:ext>
            </a:extLst>
          </p:cNvPr>
          <p:cNvSpPr txBox="1"/>
          <p:nvPr/>
        </p:nvSpPr>
        <p:spPr>
          <a:xfrm>
            <a:off x="10296643" y="4841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36" name="Action Button: Go Home 3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B30BBCE-E588-00D4-2519-F1480670EB73}"/>
              </a:ext>
            </a:extLst>
          </p:cNvPr>
          <p:cNvSpPr/>
          <p:nvPr/>
        </p:nvSpPr>
        <p:spPr>
          <a:xfrm>
            <a:off x="5069595" y="167436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ction Button: Go Home 3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C7074ED-BC0A-381B-DB3B-D3D77B6482D6}"/>
              </a:ext>
            </a:extLst>
          </p:cNvPr>
          <p:cNvSpPr/>
          <p:nvPr/>
        </p:nvSpPr>
        <p:spPr>
          <a:xfrm>
            <a:off x="6507753" y="4038562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ction Button: Go Home 3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4D5096D-32C5-91BA-CAB3-C40F9B75EB31}"/>
              </a:ext>
            </a:extLst>
          </p:cNvPr>
          <p:cNvSpPr/>
          <p:nvPr/>
        </p:nvSpPr>
        <p:spPr>
          <a:xfrm>
            <a:off x="6727517" y="166974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ction Button: Go Home 3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9A24789-D85D-1F0C-9E1E-BACEB19FBE8A}"/>
              </a:ext>
            </a:extLst>
          </p:cNvPr>
          <p:cNvSpPr/>
          <p:nvPr/>
        </p:nvSpPr>
        <p:spPr>
          <a:xfrm>
            <a:off x="4168181" y="4038624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ction Button: Go Home 3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9D2696-9AF6-F806-FBD3-ADEEFE3DD480}"/>
              </a:ext>
            </a:extLst>
          </p:cNvPr>
          <p:cNvSpPr/>
          <p:nvPr/>
        </p:nvSpPr>
        <p:spPr>
          <a:xfrm>
            <a:off x="7499870" y="4224428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ction Button: Go Home 4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43B173C-4E4E-5DAF-55F8-D523F12D4759}"/>
              </a:ext>
            </a:extLst>
          </p:cNvPr>
          <p:cNvSpPr/>
          <p:nvPr/>
        </p:nvSpPr>
        <p:spPr>
          <a:xfrm>
            <a:off x="8169341" y="4036516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Speech Bubble: Oval 41">
            <a:extLst>
              <a:ext uri="{FF2B5EF4-FFF2-40B4-BE49-F238E27FC236}">
                <a16:creationId xmlns:a16="http://schemas.microsoft.com/office/drawing/2014/main" id="{AF7F5B8D-FEFF-2BF6-4D9F-C73CA693031A}"/>
              </a:ext>
            </a:extLst>
          </p:cNvPr>
          <p:cNvSpPr/>
          <p:nvPr/>
        </p:nvSpPr>
        <p:spPr>
          <a:xfrm>
            <a:off x="5426881" y="1690262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3" name="Speech Bubble: Oval 42">
            <a:extLst>
              <a:ext uri="{FF2B5EF4-FFF2-40B4-BE49-F238E27FC236}">
                <a16:creationId xmlns:a16="http://schemas.microsoft.com/office/drawing/2014/main" id="{16D68A97-F507-EA1C-B933-80FDB94C786E}"/>
              </a:ext>
            </a:extLst>
          </p:cNvPr>
          <p:cNvSpPr/>
          <p:nvPr/>
        </p:nvSpPr>
        <p:spPr>
          <a:xfrm>
            <a:off x="10024867" y="454404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4C933D-8D9E-71A3-64B6-20A6BCDDC51C}"/>
              </a:ext>
            </a:extLst>
          </p:cNvPr>
          <p:cNvSpPr txBox="1"/>
          <p:nvPr/>
        </p:nvSpPr>
        <p:spPr>
          <a:xfrm>
            <a:off x="10302044" y="351815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Talks</a:t>
            </a:r>
          </a:p>
        </p:txBody>
      </p:sp>
      <p:sp>
        <p:nvSpPr>
          <p:cNvPr id="45" name="Speech Bubble: Oval 44">
            <a:extLst>
              <a:ext uri="{FF2B5EF4-FFF2-40B4-BE49-F238E27FC236}">
                <a16:creationId xmlns:a16="http://schemas.microsoft.com/office/drawing/2014/main" id="{9014F76F-9D60-2901-C785-D4C1F215A88A}"/>
              </a:ext>
            </a:extLst>
          </p:cNvPr>
          <p:cNvSpPr/>
          <p:nvPr/>
        </p:nvSpPr>
        <p:spPr>
          <a:xfrm>
            <a:off x="4395153" y="1681981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6" name="Speech Bubble: Oval 45">
            <a:extLst>
              <a:ext uri="{FF2B5EF4-FFF2-40B4-BE49-F238E27FC236}">
                <a16:creationId xmlns:a16="http://schemas.microsoft.com/office/drawing/2014/main" id="{83EEC24B-988F-73E2-8B13-233B87A2E916}"/>
              </a:ext>
            </a:extLst>
          </p:cNvPr>
          <p:cNvSpPr/>
          <p:nvPr/>
        </p:nvSpPr>
        <p:spPr>
          <a:xfrm>
            <a:off x="7512152" y="3995268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23703D-9D86-FFD2-EC8E-8B16996D8774}"/>
              </a:ext>
            </a:extLst>
          </p:cNvPr>
          <p:cNvSpPr txBox="1"/>
          <p:nvPr/>
        </p:nvSpPr>
        <p:spPr>
          <a:xfrm>
            <a:off x="10316963" y="637194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PGTA duties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49E2DD7A-6F6D-8E59-8A94-23A9B84CC3BF}"/>
              </a:ext>
            </a:extLst>
          </p:cNvPr>
          <p:cNvSpPr/>
          <p:nvPr/>
        </p:nvSpPr>
        <p:spPr>
          <a:xfrm>
            <a:off x="10050780" y="73804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B388B2E3-A339-B1BC-6026-18ABDDD324C2}"/>
              </a:ext>
            </a:extLst>
          </p:cNvPr>
          <p:cNvSpPr/>
          <p:nvPr/>
        </p:nvSpPr>
        <p:spPr>
          <a:xfrm>
            <a:off x="6084400" y="169026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Smiley Face 49">
            <a:extLst>
              <a:ext uri="{FF2B5EF4-FFF2-40B4-BE49-F238E27FC236}">
                <a16:creationId xmlns:a16="http://schemas.microsoft.com/office/drawing/2014/main" id="{FCA501CE-AC54-73F7-84F3-A66687214916}"/>
              </a:ext>
            </a:extLst>
          </p:cNvPr>
          <p:cNvSpPr/>
          <p:nvPr/>
        </p:nvSpPr>
        <p:spPr>
          <a:xfrm>
            <a:off x="6423361" y="1690261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Smiley Face 50">
            <a:extLst>
              <a:ext uri="{FF2B5EF4-FFF2-40B4-BE49-F238E27FC236}">
                <a16:creationId xmlns:a16="http://schemas.microsoft.com/office/drawing/2014/main" id="{C3F19280-B0B0-0D7F-D532-5E2445EFDB1E}"/>
              </a:ext>
            </a:extLst>
          </p:cNvPr>
          <p:cNvSpPr/>
          <p:nvPr/>
        </p:nvSpPr>
        <p:spPr>
          <a:xfrm>
            <a:off x="7088483" y="168254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Smiley Face 51">
            <a:extLst>
              <a:ext uri="{FF2B5EF4-FFF2-40B4-BE49-F238E27FC236}">
                <a16:creationId xmlns:a16="http://schemas.microsoft.com/office/drawing/2014/main" id="{22C9A1E8-EAE6-F467-B194-CFAEE94F19F6}"/>
              </a:ext>
            </a:extLst>
          </p:cNvPr>
          <p:cNvSpPr/>
          <p:nvPr/>
        </p:nvSpPr>
        <p:spPr>
          <a:xfrm>
            <a:off x="7419812" y="168918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97AE9470-1C99-CE0D-6F3D-9C306ECF1903}"/>
              </a:ext>
            </a:extLst>
          </p:cNvPr>
          <p:cNvSpPr/>
          <p:nvPr/>
        </p:nvSpPr>
        <p:spPr>
          <a:xfrm>
            <a:off x="7746293" y="16865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Smiley Face 54">
            <a:extLst>
              <a:ext uri="{FF2B5EF4-FFF2-40B4-BE49-F238E27FC236}">
                <a16:creationId xmlns:a16="http://schemas.microsoft.com/office/drawing/2014/main" id="{D8060B1C-A9A4-C698-850B-6A2C2FA774BB}"/>
              </a:ext>
            </a:extLst>
          </p:cNvPr>
          <p:cNvSpPr/>
          <p:nvPr/>
        </p:nvSpPr>
        <p:spPr>
          <a:xfrm>
            <a:off x="8064767" y="168918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Smiley Face 65">
            <a:extLst>
              <a:ext uri="{FF2B5EF4-FFF2-40B4-BE49-F238E27FC236}">
                <a16:creationId xmlns:a16="http://schemas.microsoft.com/office/drawing/2014/main" id="{17AEBC46-B131-5B41-3300-7216185288E5}"/>
              </a:ext>
            </a:extLst>
          </p:cNvPr>
          <p:cNvSpPr/>
          <p:nvPr/>
        </p:nvSpPr>
        <p:spPr>
          <a:xfrm>
            <a:off x="7516845" y="3792563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C340D4-6639-CD50-EFEC-35A8607B1DF8}"/>
              </a:ext>
            </a:extLst>
          </p:cNvPr>
          <p:cNvGrpSpPr/>
          <p:nvPr/>
        </p:nvGrpSpPr>
        <p:grpSpPr>
          <a:xfrm>
            <a:off x="3544236" y="4045861"/>
            <a:ext cx="5798908" cy="184669"/>
            <a:chOff x="3544236" y="4045861"/>
            <a:chExt cx="5798908" cy="184669"/>
          </a:xfrm>
        </p:grpSpPr>
        <p:sp>
          <p:nvSpPr>
            <p:cNvPr id="56" name="Smiley Face 55">
              <a:extLst>
                <a:ext uri="{FF2B5EF4-FFF2-40B4-BE49-F238E27FC236}">
                  <a16:creationId xmlns:a16="http://schemas.microsoft.com/office/drawing/2014/main" id="{DFF35DB2-85E7-6D3C-AE9D-86BF1FB31180}"/>
                </a:ext>
              </a:extLst>
            </p:cNvPr>
            <p:cNvSpPr/>
            <p:nvPr/>
          </p:nvSpPr>
          <p:spPr>
            <a:xfrm>
              <a:off x="3544236" y="4059126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Smiley Face 56">
              <a:extLst>
                <a:ext uri="{FF2B5EF4-FFF2-40B4-BE49-F238E27FC236}">
                  <a16:creationId xmlns:a16="http://schemas.microsoft.com/office/drawing/2014/main" id="{A06F6D33-5B0B-AA23-1552-D14D66F51146}"/>
                </a:ext>
              </a:extLst>
            </p:cNvPr>
            <p:cNvSpPr/>
            <p:nvPr/>
          </p:nvSpPr>
          <p:spPr>
            <a:xfrm>
              <a:off x="3864425" y="4053376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Smiley Face 60">
              <a:extLst>
                <a:ext uri="{FF2B5EF4-FFF2-40B4-BE49-F238E27FC236}">
                  <a16:creationId xmlns:a16="http://schemas.microsoft.com/office/drawing/2014/main" id="{35DF29E9-D78D-7383-76C5-2E170BE4CD71}"/>
                </a:ext>
              </a:extLst>
            </p:cNvPr>
            <p:cNvSpPr/>
            <p:nvPr/>
          </p:nvSpPr>
          <p:spPr>
            <a:xfrm>
              <a:off x="4515764" y="4059125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Smiley Face 61">
              <a:extLst>
                <a:ext uri="{FF2B5EF4-FFF2-40B4-BE49-F238E27FC236}">
                  <a16:creationId xmlns:a16="http://schemas.microsoft.com/office/drawing/2014/main" id="{F38F28B2-417C-2029-D56E-2A02833484A1}"/>
                </a:ext>
              </a:extLst>
            </p:cNvPr>
            <p:cNvSpPr/>
            <p:nvPr/>
          </p:nvSpPr>
          <p:spPr>
            <a:xfrm>
              <a:off x="4834473" y="4054503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Smiley Face 62">
              <a:extLst>
                <a:ext uri="{FF2B5EF4-FFF2-40B4-BE49-F238E27FC236}">
                  <a16:creationId xmlns:a16="http://schemas.microsoft.com/office/drawing/2014/main" id="{96FE777C-FA80-7C0D-BC23-34E4054E2A74}"/>
                </a:ext>
              </a:extLst>
            </p:cNvPr>
            <p:cNvSpPr/>
            <p:nvPr/>
          </p:nvSpPr>
          <p:spPr>
            <a:xfrm>
              <a:off x="5172292" y="4059124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Smiley Face 63">
              <a:extLst>
                <a:ext uri="{FF2B5EF4-FFF2-40B4-BE49-F238E27FC236}">
                  <a16:creationId xmlns:a16="http://schemas.microsoft.com/office/drawing/2014/main" id="{3E2A2556-BCA2-00E4-F0E2-29A9A4FE7262}"/>
                </a:ext>
              </a:extLst>
            </p:cNvPr>
            <p:cNvSpPr/>
            <p:nvPr/>
          </p:nvSpPr>
          <p:spPr>
            <a:xfrm>
              <a:off x="5841829" y="4045861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Smiley Face 67">
              <a:extLst>
                <a:ext uri="{FF2B5EF4-FFF2-40B4-BE49-F238E27FC236}">
                  <a16:creationId xmlns:a16="http://schemas.microsoft.com/office/drawing/2014/main" id="{78C99CC6-4AFE-E452-0D28-F8BB96FBF885}"/>
                </a:ext>
              </a:extLst>
            </p:cNvPr>
            <p:cNvSpPr/>
            <p:nvPr/>
          </p:nvSpPr>
          <p:spPr>
            <a:xfrm>
              <a:off x="7842344" y="4056555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Smiley Face 69">
              <a:extLst>
                <a:ext uri="{FF2B5EF4-FFF2-40B4-BE49-F238E27FC236}">
                  <a16:creationId xmlns:a16="http://schemas.microsoft.com/office/drawing/2014/main" id="{8BBFDFF3-DCB1-3705-A5F3-432EE10ED78D}"/>
                </a:ext>
              </a:extLst>
            </p:cNvPr>
            <p:cNvSpPr/>
            <p:nvPr/>
          </p:nvSpPr>
          <p:spPr>
            <a:xfrm>
              <a:off x="8511881" y="4060275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Smiley Face 70">
              <a:extLst>
                <a:ext uri="{FF2B5EF4-FFF2-40B4-BE49-F238E27FC236}">
                  <a16:creationId xmlns:a16="http://schemas.microsoft.com/office/drawing/2014/main" id="{649B77D7-3848-044E-2A7A-35199873C411}"/>
                </a:ext>
              </a:extLst>
            </p:cNvPr>
            <p:cNvSpPr/>
            <p:nvPr/>
          </p:nvSpPr>
          <p:spPr>
            <a:xfrm>
              <a:off x="8839348" y="4066177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Smiley Face 71">
              <a:extLst>
                <a:ext uri="{FF2B5EF4-FFF2-40B4-BE49-F238E27FC236}">
                  <a16:creationId xmlns:a16="http://schemas.microsoft.com/office/drawing/2014/main" id="{5898102F-3AFA-D333-1D21-5229EEE921C0}"/>
                </a:ext>
              </a:extLst>
            </p:cNvPr>
            <p:cNvSpPr/>
            <p:nvPr/>
          </p:nvSpPr>
          <p:spPr>
            <a:xfrm>
              <a:off x="9166228" y="4066377"/>
              <a:ext cx="176916" cy="164153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F1B58F3-593E-AFCD-15D1-21F2EEEECA9D}"/>
              </a:ext>
            </a:extLst>
          </p:cNvPr>
          <p:cNvSpPr txBox="1"/>
          <p:nvPr/>
        </p:nvSpPr>
        <p:spPr>
          <a:xfrm>
            <a:off x="10342042" y="973317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Peer-reviews</a:t>
            </a:r>
          </a:p>
        </p:txBody>
      </p:sp>
      <p:pic>
        <p:nvPicPr>
          <p:cNvPr id="74" name="Graphic 73" descr="List with solid fill">
            <a:extLst>
              <a:ext uri="{FF2B5EF4-FFF2-40B4-BE49-F238E27FC236}">
                <a16:creationId xmlns:a16="http://schemas.microsoft.com/office/drawing/2014/main" id="{097CC522-032D-BD36-D6FF-83B011144D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89894" y="4322404"/>
            <a:ext cx="184453" cy="184453"/>
          </a:xfrm>
          <a:prstGeom prst="rect">
            <a:avLst/>
          </a:prstGeom>
        </p:spPr>
      </p:pic>
      <p:pic>
        <p:nvPicPr>
          <p:cNvPr id="75" name="Graphic 74" descr="List with solid fill">
            <a:extLst>
              <a:ext uri="{FF2B5EF4-FFF2-40B4-BE49-F238E27FC236}">
                <a16:creationId xmlns:a16="http://schemas.microsoft.com/office/drawing/2014/main" id="{90145D97-A0EC-AB57-0CD6-789E7167A0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822054" y="4047071"/>
            <a:ext cx="184453" cy="184453"/>
          </a:xfrm>
          <a:prstGeom prst="rect">
            <a:avLst/>
          </a:prstGeom>
        </p:spPr>
      </p:pic>
      <p:pic>
        <p:nvPicPr>
          <p:cNvPr id="76" name="Graphic 75" descr="List with solid fill">
            <a:extLst>
              <a:ext uri="{FF2B5EF4-FFF2-40B4-BE49-F238E27FC236}">
                <a16:creationId xmlns:a16="http://schemas.microsoft.com/office/drawing/2014/main" id="{E2B1174D-E1CE-D0BE-6F3D-FA5C3043D4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42727" y="1047550"/>
            <a:ext cx="184453" cy="184453"/>
          </a:xfrm>
          <a:prstGeom prst="rect">
            <a:avLst/>
          </a:prstGeom>
        </p:spPr>
      </p:pic>
      <p:pic>
        <p:nvPicPr>
          <p:cNvPr id="77" name="Graphic 76" descr="List with solid fill">
            <a:extLst>
              <a:ext uri="{FF2B5EF4-FFF2-40B4-BE49-F238E27FC236}">
                <a16:creationId xmlns:a16="http://schemas.microsoft.com/office/drawing/2014/main" id="{25CF7E26-34BE-2A75-7DC2-A4DD08DAF6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3570" y="4049127"/>
            <a:ext cx="184453" cy="184453"/>
          </a:xfrm>
          <a:prstGeom prst="rect">
            <a:avLst/>
          </a:prstGeom>
        </p:spPr>
      </p:pic>
      <p:pic>
        <p:nvPicPr>
          <p:cNvPr id="79" name="Graphic 78" descr="List with solid fill">
            <a:extLst>
              <a:ext uri="{FF2B5EF4-FFF2-40B4-BE49-F238E27FC236}">
                <a16:creationId xmlns:a16="http://schemas.microsoft.com/office/drawing/2014/main" id="{31327279-60F1-6EFF-02A9-300F48F3E56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93380" y="4060275"/>
            <a:ext cx="184453" cy="184453"/>
          </a:xfrm>
          <a:prstGeom prst="rect">
            <a:avLst/>
          </a:prstGeom>
        </p:spPr>
      </p:pic>
      <p:pic>
        <p:nvPicPr>
          <p:cNvPr id="80" name="Graphic 79" descr="List with solid fill">
            <a:extLst>
              <a:ext uri="{FF2B5EF4-FFF2-40B4-BE49-F238E27FC236}">
                <a16:creationId xmlns:a16="http://schemas.microsoft.com/office/drawing/2014/main" id="{200EDE16-2998-8856-C74F-BEF7AF34E7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87023" y="1919340"/>
            <a:ext cx="184453" cy="184453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4D47506-E3B0-9CD9-339D-824A56B4E798}"/>
              </a:ext>
            </a:extLst>
          </p:cNvPr>
          <p:cNvSpPr/>
          <p:nvPr/>
        </p:nvSpPr>
        <p:spPr>
          <a:xfrm>
            <a:off x="9916010" y="93980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98BF4F-56B8-6C9D-5CE8-6D2AD652F077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92BDD7C-A4F9-F2E4-BC78-2E271AB9AD66}"/>
              </a:ext>
            </a:extLst>
          </p:cNvPr>
          <p:cNvSpPr txBox="1"/>
          <p:nvPr/>
        </p:nvSpPr>
        <p:spPr>
          <a:xfrm>
            <a:off x="6894098" y="5784082"/>
            <a:ext cx="1741799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9E36577-9495-E5CA-8ED5-B75F27F0CF40}"/>
              </a:ext>
            </a:extLst>
          </p:cNvPr>
          <p:cNvSpPr txBox="1"/>
          <p:nvPr/>
        </p:nvSpPr>
        <p:spPr>
          <a:xfrm>
            <a:off x="6889486" y="4868474"/>
            <a:ext cx="175002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D19AF13-061F-8624-A5EA-6E1B975703DB}"/>
              </a:ext>
            </a:extLst>
          </p:cNvPr>
          <p:cNvGrpSpPr/>
          <p:nvPr/>
        </p:nvGrpSpPr>
        <p:grpSpPr>
          <a:xfrm>
            <a:off x="2101114" y="3908302"/>
            <a:ext cx="9042023" cy="598555"/>
            <a:chOff x="2101114" y="3908302"/>
            <a:chExt cx="9042023" cy="59855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B17C871-1D25-8FE4-18B3-9E577588D9F8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512078"/>
              <a:chOff x="2101114" y="3908302"/>
              <a:chExt cx="9042023" cy="512078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89A9CC2-BBE1-DD63-77EA-1710EB000704}"/>
                  </a:ext>
                </a:extLst>
              </p:cNvPr>
              <p:cNvGrpSpPr/>
              <p:nvPr/>
            </p:nvGrpSpPr>
            <p:grpSpPr>
              <a:xfrm>
                <a:off x="2101114" y="3908302"/>
                <a:ext cx="9042023" cy="512078"/>
                <a:chOff x="2101114" y="3908302"/>
                <a:chExt cx="9042023" cy="512078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1BA1404D-2BF0-5B4D-6675-362977AF173A}"/>
                    </a:ext>
                  </a:extLst>
                </p:cNvPr>
                <p:cNvGrpSpPr/>
                <p:nvPr/>
              </p:nvGrpSpPr>
              <p:grpSpPr>
                <a:xfrm>
                  <a:off x="2101114" y="3908302"/>
                  <a:ext cx="9042023" cy="512078"/>
                  <a:chOff x="2101114" y="3908302"/>
                  <a:chExt cx="9042023" cy="512078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149BC80C-CF7A-D2B5-D6B2-807EF4B3A684}"/>
                      </a:ext>
                    </a:extLst>
                  </p:cNvPr>
                  <p:cNvGrpSpPr/>
                  <p:nvPr/>
                </p:nvGrpSpPr>
                <p:grpSpPr>
                  <a:xfrm>
                    <a:off x="2101114" y="3908302"/>
                    <a:ext cx="9042023" cy="420468"/>
                    <a:chOff x="2101114" y="3908302"/>
                    <a:chExt cx="9042023" cy="420468"/>
                  </a:xfrm>
                </p:grpSpPr>
                <p:grpSp>
                  <p:nvGrpSpPr>
                    <p:cNvPr id="121" name="Group 120">
                      <a:extLst>
                        <a:ext uri="{FF2B5EF4-FFF2-40B4-BE49-F238E27FC236}">
                          <a16:creationId xmlns:a16="http://schemas.microsoft.com/office/drawing/2014/main" id="{B424279A-CCB7-F788-3C27-DDE8DB19C6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5487" y="3940215"/>
                      <a:ext cx="9017650" cy="388555"/>
                      <a:chOff x="2125487" y="3940215"/>
                      <a:chExt cx="9017650" cy="388555"/>
                    </a:xfrm>
                  </p:grpSpPr>
                  <p:grpSp>
                    <p:nvGrpSpPr>
                      <p:cNvPr id="123" name="Group 122">
                        <a:extLst>
                          <a:ext uri="{FF2B5EF4-FFF2-40B4-BE49-F238E27FC236}">
                            <a16:creationId xmlns:a16="http://schemas.microsoft.com/office/drawing/2014/main" id="{00828F08-4C54-F3E5-C74C-A76EAC500B6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25487" y="3966714"/>
                        <a:ext cx="9017650" cy="350180"/>
                        <a:chOff x="2125487" y="3966714"/>
                        <a:chExt cx="9017650" cy="350180"/>
                      </a:xfrm>
                    </p:grpSpPr>
                    <p:pic>
                      <p:nvPicPr>
                        <p:cNvPr id="125" name="Graphic 124">
                          <a:extLst>
                            <a:ext uri="{FF2B5EF4-FFF2-40B4-BE49-F238E27FC236}">
                              <a16:creationId xmlns:a16="http://schemas.microsoft.com/office/drawing/2014/main" id="{90A09862-D0C6-C78A-0653-DA46C7172E7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extLst>
                            <a:ext uri="{96DAC541-7B7A-43D3-8B79-37D633B846F1}">
                              <asvg:svgBlip xmlns:asvg="http://schemas.microsoft.com/office/drawing/2016/SVG/main" r:embed="rId2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25487" y="3966715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6" name="Graphic 125">
                          <a:extLst>
                            <a:ext uri="{FF2B5EF4-FFF2-40B4-BE49-F238E27FC236}">
                              <a16:creationId xmlns:a16="http://schemas.microsoft.com/office/drawing/2014/main" id="{E1270CE6-BA4F-8A21-5CFA-DE9E83A2455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6">
                          <a:extLst>
                            <a:ext uri="{96DAC541-7B7A-43D3-8B79-37D633B846F1}">
                              <asvg:svgBlip xmlns:asvg="http://schemas.microsoft.com/office/drawing/2016/SVG/main" r:embed="rId2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11291" y="3966714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7" name="Graphic 126">
                          <a:extLst>
                            <a:ext uri="{FF2B5EF4-FFF2-40B4-BE49-F238E27FC236}">
                              <a16:creationId xmlns:a16="http://schemas.microsoft.com/office/drawing/2014/main" id="{09D5EA99-1F3B-920E-332A-7518DCA1C34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8">
                          <a:extLst>
                            <a:ext uri="{96DAC541-7B7A-43D3-8B79-37D633B846F1}">
                              <asvg:svgBlip xmlns:asvg="http://schemas.microsoft.com/office/drawing/2016/SVG/main" r:embed="rId29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04618" y="3982934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8" name="Graphic 127">
                          <a:extLst>
                            <a:ext uri="{FF2B5EF4-FFF2-40B4-BE49-F238E27FC236}">
                              <a16:creationId xmlns:a16="http://schemas.microsoft.com/office/drawing/2014/main" id="{C6326420-4383-6FAE-5F70-A1B56564EFF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8">
                          <a:extLst>
                            <a:ext uri="{96DAC541-7B7A-43D3-8B79-37D633B846F1}">
                              <asvg:svgBlip xmlns:asvg="http://schemas.microsoft.com/office/drawing/2016/SVG/main" r:embed="rId29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471800" y="398449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9" name="Graphic 128">
                          <a:extLst>
                            <a:ext uri="{FF2B5EF4-FFF2-40B4-BE49-F238E27FC236}">
                              <a16:creationId xmlns:a16="http://schemas.microsoft.com/office/drawing/2014/main" id="{28B8D1DC-6A26-0876-A691-10C019DCEB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8">
                          <a:extLst>
                            <a:ext uri="{96DAC541-7B7A-43D3-8B79-37D633B846F1}">
                              <asvg:svgBlip xmlns:asvg="http://schemas.microsoft.com/office/drawing/2016/SVG/main" r:embed="rId29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821555" y="398625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8948F298-8336-CD59-57BE-45D734D328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1083" y="3940215"/>
                        <a:ext cx="2008859" cy="388555"/>
                      </a:xfrm>
                      <a:prstGeom prst="rect">
                        <a:avLst/>
                      </a:prstGeom>
                      <a:noFill/>
                      <a:ln w="19050" cap="flat" cmpd="sng" algn="ctr">
                        <a:solidFill>
                          <a:schemeClr val="dk1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508D8CB5-9744-9FE8-5954-335F0C949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1114" y="3908302"/>
                      <a:ext cx="5033677" cy="420468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6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17" name="Action Button: Go Home 116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5CABCE04-1A90-9675-59CD-93D9F1D93E06}"/>
                      </a:ext>
                    </a:extLst>
                  </p:cNvPr>
                  <p:cNvSpPr/>
                  <p:nvPr/>
                </p:nvSpPr>
                <p:spPr>
                  <a:xfrm>
                    <a:off x="6507753" y="4038562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8" name="Action Button: Go Home 117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6B45523A-670D-17DB-E0CF-C5F067800444}"/>
                      </a:ext>
                    </a:extLst>
                  </p:cNvPr>
                  <p:cNvSpPr/>
                  <p:nvPr/>
                </p:nvSpPr>
                <p:spPr>
                  <a:xfrm>
                    <a:off x="4168181" y="4038624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9" name="Action Button: Go Home 118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1636E880-7D02-E905-9E25-ED97B6548FA9}"/>
                      </a:ext>
                    </a:extLst>
                  </p:cNvPr>
                  <p:cNvSpPr/>
                  <p:nvPr/>
                </p:nvSpPr>
                <p:spPr>
                  <a:xfrm>
                    <a:off x="7499870" y="4224428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0" name="Action Button: Go Home 119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1A6C8D0A-B040-5233-B500-E5DB2EBD450A}"/>
                      </a:ext>
                    </a:extLst>
                  </p:cNvPr>
                  <p:cNvSpPr/>
                  <p:nvPr/>
                </p:nvSpPr>
                <p:spPr>
                  <a:xfrm>
                    <a:off x="8169341" y="4036516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15" name="Speech Bubble: Oval 114">
                  <a:extLst>
                    <a:ext uri="{FF2B5EF4-FFF2-40B4-BE49-F238E27FC236}">
                      <a16:creationId xmlns:a16="http://schemas.microsoft.com/office/drawing/2014/main" id="{6D8E0825-8742-2B40-85BD-3A3E68CA7A91}"/>
                    </a:ext>
                  </a:extLst>
                </p:cNvPr>
                <p:cNvSpPr/>
                <p:nvPr/>
              </p:nvSpPr>
              <p:spPr>
                <a:xfrm>
                  <a:off x="7512152" y="3995268"/>
                  <a:ext cx="219100" cy="164153"/>
                </a:xfrm>
                <a:prstGeom prst="wedgeEllipseCallout">
                  <a:avLst>
                    <a:gd name="adj1" fmla="val -64536"/>
                    <a:gd name="adj2" fmla="val 57519"/>
                  </a:avLst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00FFFF"/>
                    </a:solidFill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BFE2EE6-134A-7507-A51C-B50D702ADC6D}"/>
                  </a:ext>
                </a:extLst>
              </p:cNvPr>
              <p:cNvGrpSpPr/>
              <p:nvPr/>
            </p:nvGrpSpPr>
            <p:grpSpPr>
              <a:xfrm>
                <a:off x="3544236" y="4045861"/>
                <a:ext cx="5798908" cy="184669"/>
                <a:chOff x="3544236" y="4045861"/>
                <a:chExt cx="5798908" cy="184669"/>
              </a:xfrm>
            </p:grpSpPr>
            <p:sp>
              <p:nvSpPr>
                <p:cNvPr id="103" name="Smiley Face 102">
                  <a:extLst>
                    <a:ext uri="{FF2B5EF4-FFF2-40B4-BE49-F238E27FC236}">
                      <a16:creationId xmlns:a16="http://schemas.microsoft.com/office/drawing/2014/main" id="{2551FE1A-6863-2E8A-521D-9ACDC45A0885}"/>
                    </a:ext>
                  </a:extLst>
                </p:cNvPr>
                <p:cNvSpPr/>
                <p:nvPr/>
              </p:nvSpPr>
              <p:spPr>
                <a:xfrm>
                  <a:off x="3544236" y="405912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" name="Smiley Face 103">
                  <a:extLst>
                    <a:ext uri="{FF2B5EF4-FFF2-40B4-BE49-F238E27FC236}">
                      <a16:creationId xmlns:a16="http://schemas.microsoft.com/office/drawing/2014/main" id="{5030EDC3-A37F-1F95-D8B2-17212CE181FF}"/>
                    </a:ext>
                  </a:extLst>
                </p:cNvPr>
                <p:cNvSpPr/>
                <p:nvPr/>
              </p:nvSpPr>
              <p:spPr>
                <a:xfrm>
                  <a:off x="3864425" y="405337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5" name="Smiley Face 104">
                  <a:extLst>
                    <a:ext uri="{FF2B5EF4-FFF2-40B4-BE49-F238E27FC236}">
                      <a16:creationId xmlns:a16="http://schemas.microsoft.com/office/drawing/2014/main" id="{FA1FAE7E-D99F-5362-4BF1-693A08699E3B}"/>
                    </a:ext>
                  </a:extLst>
                </p:cNvPr>
                <p:cNvSpPr/>
                <p:nvPr/>
              </p:nvSpPr>
              <p:spPr>
                <a:xfrm>
                  <a:off x="4515764" y="405912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6" name="Smiley Face 105">
                  <a:extLst>
                    <a:ext uri="{FF2B5EF4-FFF2-40B4-BE49-F238E27FC236}">
                      <a16:creationId xmlns:a16="http://schemas.microsoft.com/office/drawing/2014/main" id="{37189A3C-4360-22FB-16B6-92A1F7C2F466}"/>
                    </a:ext>
                  </a:extLst>
                </p:cNvPr>
                <p:cNvSpPr/>
                <p:nvPr/>
              </p:nvSpPr>
              <p:spPr>
                <a:xfrm>
                  <a:off x="4834473" y="4054503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7" name="Smiley Face 106">
                  <a:extLst>
                    <a:ext uri="{FF2B5EF4-FFF2-40B4-BE49-F238E27FC236}">
                      <a16:creationId xmlns:a16="http://schemas.microsoft.com/office/drawing/2014/main" id="{B4436888-B923-4F17-6AA0-AECDA9EFF007}"/>
                    </a:ext>
                  </a:extLst>
                </p:cNvPr>
                <p:cNvSpPr/>
                <p:nvPr/>
              </p:nvSpPr>
              <p:spPr>
                <a:xfrm>
                  <a:off x="5172292" y="4059124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8" name="Smiley Face 107">
                  <a:extLst>
                    <a:ext uri="{FF2B5EF4-FFF2-40B4-BE49-F238E27FC236}">
                      <a16:creationId xmlns:a16="http://schemas.microsoft.com/office/drawing/2014/main" id="{5B1A3F97-D70A-3D95-2B59-76410C37ADC3}"/>
                    </a:ext>
                  </a:extLst>
                </p:cNvPr>
                <p:cNvSpPr/>
                <p:nvPr/>
              </p:nvSpPr>
              <p:spPr>
                <a:xfrm>
                  <a:off x="5841829" y="4045861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" name="Smiley Face 109">
                  <a:extLst>
                    <a:ext uri="{FF2B5EF4-FFF2-40B4-BE49-F238E27FC236}">
                      <a16:creationId xmlns:a16="http://schemas.microsoft.com/office/drawing/2014/main" id="{4E7D7885-AAC4-3F92-8688-0C7B2460F53C}"/>
                    </a:ext>
                  </a:extLst>
                </p:cNvPr>
                <p:cNvSpPr/>
                <p:nvPr/>
              </p:nvSpPr>
              <p:spPr>
                <a:xfrm>
                  <a:off x="7842344" y="405655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1" name="Smiley Face 110">
                  <a:extLst>
                    <a:ext uri="{FF2B5EF4-FFF2-40B4-BE49-F238E27FC236}">
                      <a16:creationId xmlns:a16="http://schemas.microsoft.com/office/drawing/2014/main" id="{D85BC33F-FE15-8682-EEAC-940923E1DED5}"/>
                    </a:ext>
                  </a:extLst>
                </p:cNvPr>
                <p:cNvSpPr/>
                <p:nvPr/>
              </p:nvSpPr>
              <p:spPr>
                <a:xfrm>
                  <a:off x="8511881" y="406027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Smiley Face 111">
                  <a:extLst>
                    <a:ext uri="{FF2B5EF4-FFF2-40B4-BE49-F238E27FC236}">
                      <a16:creationId xmlns:a16="http://schemas.microsoft.com/office/drawing/2014/main" id="{DFA602E1-CB6F-26C3-982B-B781FD369A9E}"/>
                    </a:ext>
                  </a:extLst>
                </p:cNvPr>
                <p:cNvSpPr/>
                <p:nvPr/>
              </p:nvSpPr>
              <p:spPr>
                <a:xfrm>
                  <a:off x="8839348" y="40661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3" name="Smiley Face 112">
                  <a:extLst>
                    <a:ext uri="{FF2B5EF4-FFF2-40B4-BE49-F238E27FC236}">
                      <a16:creationId xmlns:a16="http://schemas.microsoft.com/office/drawing/2014/main" id="{4D3F86D6-F338-6342-BE84-87B5F5D9FC3C}"/>
                    </a:ext>
                  </a:extLst>
                </p:cNvPr>
                <p:cNvSpPr/>
                <p:nvPr/>
              </p:nvSpPr>
              <p:spPr>
                <a:xfrm>
                  <a:off x="9166228" y="40663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A5698D0-E3EB-E61E-070B-351AC6B1ACC2}"/>
                </a:ext>
              </a:extLst>
            </p:cNvPr>
            <p:cNvGrpSpPr/>
            <p:nvPr/>
          </p:nvGrpSpPr>
          <p:grpSpPr>
            <a:xfrm>
              <a:off x="2193380" y="4047071"/>
              <a:ext cx="7813127" cy="459786"/>
              <a:chOff x="2193380" y="4047071"/>
              <a:chExt cx="7813127" cy="459786"/>
            </a:xfrm>
          </p:grpSpPr>
          <p:pic>
            <p:nvPicPr>
              <p:cNvPr id="139" name="Graphic 138" descr="List with solid fill">
                <a:extLst>
                  <a:ext uri="{FF2B5EF4-FFF2-40B4-BE49-F238E27FC236}">
                    <a16:creationId xmlns:a16="http://schemas.microsoft.com/office/drawing/2014/main" id="{0E3C75E2-124F-BB77-799E-9420F4317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189894" y="4322404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40" name="Graphic 139" descr="List with solid fill">
                <a:extLst>
                  <a:ext uri="{FF2B5EF4-FFF2-40B4-BE49-F238E27FC236}">
                    <a16:creationId xmlns:a16="http://schemas.microsoft.com/office/drawing/2014/main" id="{BD1971A9-1C88-5FDA-72F3-BDAE1B867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822054" y="4047071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41" name="Graphic 140" descr="List with solid fill">
                <a:extLst>
                  <a:ext uri="{FF2B5EF4-FFF2-40B4-BE49-F238E27FC236}">
                    <a16:creationId xmlns:a16="http://schemas.microsoft.com/office/drawing/2014/main" id="{5DC07324-1DB4-253A-CE49-471FEB15C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843570" y="4049127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42" name="Graphic 141" descr="List with solid fill">
                <a:extLst>
                  <a:ext uri="{FF2B5EF4-FFF2-40B4-BE49-F238E27FC236}">
                    <a16:creationId xmlns:a16="http://schemas.microsoft.com/office/drawing/2014/main" id="{DC92D150-B2A3-9E90-E732-BAF270349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193380" y="4060275"/>
                <a:ext cx="184453" cy="1844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432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Covid 19 - National </a:t>
            </a:r>
          </a:p>
          <a:p>
            <a:pPr algn="just"/>
            <a:r>
              <a:rPr lang="en-GB"/>
              <a:t>lockdown (late March 2020)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A8A9C13A-91C1-8CF0-3752-909FD4CF0C84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F03BCCB-428D-6CBF-5827-CECEDD75C333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C51BC7-86D6-5F3A-B424-20FC119D105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AB1C978-F5F6-140E-B0C9-6875FB27736B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69BE38C-E26B-48D1-E19F-F39D58BDF230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68D4E3F-011B-AA42-FE98-0E37935E0E9C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5625BA-8E6D-C429-BC48-634BE0504E9F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Write-up &amp;</a:t>
            </a:r>
          </a:p>
          <a:p>
            <a:r>
              <a:rPr lang="en-GB" dirty="0"/>
              <a:t>thesis submission!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E3F0D1B-59D1-0397-F1A2-F7853AAA5141}"/>
              </a:ext>
            </a:extLst>
          </p:cNvPr>
          <p:cNvSpPr txBox="1"/>
          <p:nvPr/>
        </p:nvSpPr>
        <p:spPr>
          <a:xfrm>
            <a:off x="4716944" y="3555593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0A68692-38AD-AEFB-95F8-BD2B6D4F0D26}"/>
              </a:ext>
            </a:extLst>
          </p:cNvPr>
          <p:cNvSpPr/>
          <p:nvPr/>
        </p:nvSpPr>
        <p:spPr>
          <a:xfrm>
            <a:off x="2101114" y="3908302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30E4901-D2C1-83F5-9421-0B86FD149D7E}"/>
              </a:ext>
            </a:extLst>
          </p:cNvPr>
          <p:cNvCxnSpPr>
            <a:cxnSpLocks/>
          </p:cNvCxnSpPr>
          <p:nvPr/>
        </p:nvCxnSpPr>
        <p:spPr>
          <a:xfrm>
            <a:off x="7248193" y="3440617"/>
            <a:ext cx="0" cy="5473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2DB659F-2214-05BA-55B5-121922C502E2}"/>
              </a:ext>
            </a:extLst>
          </p:cNvPr>
          <p:cNvSpPr txBox="1"/>
          <p:nvPr/>
        </p:nvSpPr>
        <p:spPr>
          <a:xfrm>
            <a:off x="6633341" y="2849703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Sept 2021</a:t>
            </a:r>
          </a:p>
          <a:p>
            <a:r>
              <a:rPr lang="en-GB"/>
              <a:t>Back to CBER!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65BE129-061F-00A3-97B0-C8188E3D2C8E}"/>
              </a:ext>
            </a:extLst>
          </p:cNvPr>
          <p:cNvSpPr/>
          <p:nvPr/>
        </p:nvSpPr>
        <p:spPr>
          <a:xfrm>
            <a:off x="7870785" y="1553473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0E990C7-9349-D3FB-6B7D-3BBEC3B18617}"/>
              </a:ext>
            </a:extLst>
          </p:cNvPr>
          <p:cNvCxnSpPr>
            <a:cxnSpLocks/>
          </p:cNvCxnSpPr>
          <p:nvPr/>
        </p:nvCxnSpPr>
        <p:spPr>
          <a:xfrm>
            <a:off x="2693961" y="3908302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937131-EB2D-9CD4-ABC7-0ACAB39DDDB3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9AC14A1-3504-8512-AD9E-072AB31B3B3D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FAC1188-CB08-DC59-22ED-31A1CCA6593B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3CB85C0B-EA00-247C-FBA2-FDC4DFF26EE8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/>
              <a:t>May 2021 – </a:t>
            </a:r>
          </a:p>
          <a:p>
            <a:r>
              <a:rPr lang="en-GB"/>
              <a:t>Letter of intention</a:t>
            </a:r>
          </a:p>
          <a:p>
            <a:r>
              <a:rPr lang="en-GB" b="1"/>
              <a:t>(Chapter 5)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E8F54A6-ED19-FB8D-AB7C-A94EC47942E0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A0BD3F5B-4B7D-1F5C-7218-ABE51B995A61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E586AF7-980D-0185-35EA-F2037D8F93AC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470591D-C759-B01F-7CD9-2455516CE2E3}"/>
              </a:ext>
            </a:extLst>
          </p:cNvPr>
          <p:cNvCxnSpPr>
            <a:cxnSpLocks/>
          </p:cNvCxnSpPr>
          <p:nvPr/>
        </p:nvCxnSpPr>
        <p:spPr>
          <a:xfrm>
            <a:off x="3297484" y="3440617"/>
            <a:ext cx="0" cy="557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804EFA49-1A85-FA62-A2AA-0F5AEE26C1B9}"/>
              </a:ext>
            </a:extLst>
          </p:cNvPr>
          <p:cNvSpPr txBox="1"/>
          <p:nvPr/>
        </p:nvSpPr>
        <p:spPr>
          <a:xfrm>
            <a:off x="2320869" y="2538136"/>
            <a:ext cx="1485660" cy="923330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r>
              <a:rPr lang="en-GB"/>
              <a:t>Sept 2020 –</a:t>
            </a:r>
          </a:p>
          <a:p>
            <a:r>
              <a:rPr lang="en-GB"/>
              <a:t>LPI report </a:t>
            </a:r>
          </a:p>
          <a:p>
            <a:r>
              <a:rPr lang="en-GB"/>
              <a:t>contributions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7A9C587-790F-81B0-45A7-9F6FF117F793}"/>
              </a:ext>
            </a:extLst>
          </p:cNvPr>
          <p:cNvCxnSpPr>
            <a:cxnSpLocks/>
          </p:cNvCxnSpPr>
          <p:nvPr/>
        </p:nvCxnSpPr>
        <p:spPr>
          <a:xfrm>
            <a:off x="4606060" y="3443543"/>
            <a:ext cx="0" cy="557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7D26B763-5017-51DB-3B82-85452F03701F}"/>
              </a:ext>
            </a:extLst>
          </p:cNvPr>
          <p:cNvSpPr txBox="1"/>
          <p:nvPr/>
        </p:nvSpPr>
        <p:spPr>
          <a:xfrm>
            <a:off x="4097057" y="2538136"/>
            <a:ext cx="2454056" cy="923330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r>
              <a:rPr lang="en-GB"/>
              <a:t>Jan 2021 –</a:t>
            </a:r>
          </a:p>
          <a:p>
            <a:r>
              <a:rPr lang="en-GB" i="1"/>
              <a:t>The Conservation</a:t>
            </a:r>
            <a:r>
              <a:rPr lang="en-GB"/>
              <a:t> article</a:t>
            </a:r>
          </a:p>
          <a:p>
            <a:r>
              <a:rPr lang="en-GB"/>
              <a:t>contributions</a:t>
            </a:r>
          </a:p>
        </p:txBody>
      </p:sp>
      <p:pic>
        <p:nvPicPr>
          <p:cNvPr id="181" name="Graphic 180" descr="Clipboard with solid fill">
            <a:extLst>
              <a:ext uri="{FF2B5EF4-FFF2-40B4-BE49-F238E27FC236}">
                <a16:creationId xmlns:a16="http://schemas.microsoft.com/office/drawing/2014/main" id="{153C7D25-485C-BFC5-78B4-11F763366A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027" y="4704470"/>
            <a:ext cx="497598" cy="497598"/>
          </a:xfrm>
          <a:prstGeom prst="rect">
            <a:avLst/>
          </a:prstGeom>
        </p:spPr>
      </p:pic>
      <p:sp>
        <p:nvSpPr>
          <p:cNvPr id="184" name="Speech Bubble: Oval 183">
            <a:extLst>
              <a:ext uri="{FF2B5EF4-FFF2-40B4-BE49-F238E27FC236}">
                <a16:creationId xmlns:a16="http://schemas.microsoft.com/office/drawing/2014/main" id="{C0263514-92BD-6AAE-1F28-9E1FA85BEA5F}"/>
              </a:ext>
            </a:extLst>
          </p:cNvPr>
          <p:cNvSpPr/>
          <p:nvPr/>
        </p:nvSpPr>
        <p:spPr>
          <a:xfrm>
            <a:off x="5426881" y="1690262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7" name="Speech Bubble: Oval 186">
            <a:extLst>
              <a:ext uri="{FF2B5EF4-FFF2-40B4-BE49-F238E27FC236}">
                <a16:creationId xmlns:a16="http://schemas.microsoft.com/office/drawing/2014/main" id="{CB53BBB6-98BC-F0AD-F768-C3C3C10A65A9}"/>
              </a:ext>
            </a:extLst>
          </p:cNvPr>
          <p:cNvSpPr/>
          <p:nvPr/>
        </p:nvSpPr>
        <p:spPr>
          <a:xfrm>
            <a:off x="10024867" y="454404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575B8CC-A166-0153-E3DF-B2B52428D2F4}"/>
              </a:ext>
            </a:extLst>
          </p:cNvPr>
          <p:cNvSpPr txBox="1"/>
          <p:nvPr/>
        </p:nvSpPr>
        <p:spPr>
          <a:xfrm>
            <a:off x="10302044" y="351815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Talks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0BE16B4-F286-8313-F7A4-74E187BD3E69}"/>
              </a:ext>
            </a:extLst>
          </p:cNvPr>
          <p:cNvSpPr txBox="1"/>
          <p:nvPr/>
        </p:nvSpPr>
        <p:spPr>
          <a:xfrm>
            <a:off x="10316963" y="637194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PGTA duties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8ED0D2-7ECE-5C50-AC8A-B80C81984DCF}"/>
              </a:ext>
            </a:extLst>
          </p:cNvPr>
          <p:cNvSpPr txBox="1"/>
          <p:nvPr/>
        </p:nvSpPr>
        <p:spPr>
          <a:xfrm>
            <a:off x="10342042" y="973317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Peer-reviews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5D84B-6FEE-C06B-83FE-BDCBA24C3098}"/>
              </a:ext>
            </a:extLst>
          </p:cNvPr>
          <p:cNvSpPr txBox="1"/>
          <p:nvPr/>
        </p:nvSpPr>
        <p:spPr>
          <a:xfrm>
            <a:off x="10342042" y="1302875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Collaborations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18126A0-D6BF-0919-C206-42EA610279E9}"/>
              </a:ext>
            </a:extLst>
          </p:cNvPr>
          <p:cNvSpPr/>
          <p:nvPr/>
        </p:nvSpPr>
        <p:spPr>
          <a:xfrm>
            <a:off x="9916010" y="93980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Action Button: Go Home 19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A13CFF1-4C50-7206-D2F6-9B63442DBD44}"/>
              </a:ext>
            </a:extLst>
          </p:cNvPr>
          <p:cNvSpPr/>
          <p:nvPr/>
        </p:nvSpPr>
        <p:spPr>
          <a:xfrm>
            <a:off x="10024867" y="146710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6F5473A-5553-6149-32C9-227B10FE8DE0}"/>
              </a:ext>
            </a:extLst>
          </p:cNvPr>
          <p:cNvSpPr txBox="1"/>
          <p:nvPr/>
        </p:nvSpPr>
        <p:spPr>
          <a:xfrm>
            <a:off x="10296643" y="4841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200" name="Smiley Face 199">
            <a:extLst>
              <a:ext uri="{FF2B5EF4-FFF2-40B4-BE49-F238E27FC236}">
                <a16:creationId xmlns:a16="http://schemas.microsoft.com/office/drawing/2014/main" id="{CC4935D5-79A5-4A0C-4456-EA4203BA00D3}"/>
              </a:ext>
            </a:extLst>
          </p:cNvPr>
          <p:cNvSpPr/>
          <p:nvPr/>
        </p:nvSpPr>
        <p:spPr>
          <a:xfrm>
            <a:off x="10050780" y="73804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3" name="Graphic 202" descr="Cheers outline">
            <a:extLst>
              <a:ext uri="{FF2B5EF4-FFF2-40B4-BE49-F238E27FC236}">
                <a16:creationId xmlns:a16="http://schemas.microsoft.com/office/drawing/2014/main" id="{F70F48CB-5D96-DF7B-9720-4A7C7B4D30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41590" y="1338006"/>
            <a:ext cx="403555" cy="403555"/>
          </a:xfrm>
          <a:prstGeom prst="rect">
            <a:avLst/>
          </a:prstGeom>
        </p:spPr>
      </p:pic>
      <p:sp>
        <p:nvSpPr>
          <p:cNvPr id="204" name="Action Button: Go Home 20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C36F255-65F0-89A6-BCA9-4D2E7A4E36DB}"/>
              </a:ext>
            </a:extLst>
          </p:cNvPr>
          <p:cNvSpPr/>
          <p:nvPr/>
        </p:nvSpPr>
        <p:spPr>
          <a:xfrm>
            <a:off x="5069595" y="167436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Speech Bubble: Oval 204">
            <a:extLst>
              <a:ext uri="{FF2B5EF4-FFF2-40B4-BE49-F238E27FC236}">
                <a16:creationId xmlns:a16="http://schemas.microsoft.com/office/drawing/2014/main" id="{42E0DBC4-5504-6B68-FB62-D978572C9089}"/>
              </a:ext>
            </a:extLst>
          </p:cNvPr>
          <p:cNvSpPr/>
          <p:nvPr/>
        </p:nvSpPr>
        <p:spPr>
          <a:xfrm>
            <a:off x="4395153" y="1681981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06" name="Action Button: Go Home 20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140136A-DF01-C22E-DCF0-5F4ED0445FAB}"/>
              </a:ext>
            </a:extLst>
          </p:cNvPr>
          <p:cNvSpPr/>
          <p:nvPr/>
        </p:nvSpPr>
        <p:spPr>
          <a:xfrm>
            <a:off x="6507753" y="4038562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7" name="Graphic 206" descr="Cheers outline">
            <a:extLst>
              <a:ext uri="{FF2B5EF4-FFF2-40B4-BE49-F238E27FC236}">
                <a16:creationId xmlns:a16="http://schemas.microsoft.com/office/drawing/2014/main" id="{247425E3-B50D-2882-D132-C85EE7BAE0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92914" y="2811141"/>
            <a:ext cx="403555" cy="403555"/>
          </a:xfrm>
          <a:prstGeom prst="rect">
            <a:avLst/>
          </a:prstGeom>
        </p:spPr>
      </p:pic>
      <p:pic>
        <p:nvPicPr>
          <p:cNvPr id="208" name="Graphic 207" descr="Cheers outline">
            <a:extLst>
              <a:ext uri="{FF2B5EF4-FFF2-40B4-BE49-F238E27FC236}">
                <a16:creationId xmlns:a16="http://schemas.microsoft.com/office/drawing/2014/main" id="{8656A314-0BF0-0146-3D10-A6A5EED056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80754" y="2792906"/>
            <a:ext cx="403555" cy="403555"/>
          </a:xfrm>
          <a:prstGeom prst="rect">
            <a:avLst/>
          </a:prstGeom>
        </p:spPr>
      </p:pic>
      <p:sp>
        <p:nvSpPr>
          <p:cNvPr id="210" name="Action Button: Go Home 20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23204D-AEAD-D725-02E3-851E137A7D5E}"/>
              </a:ext>
            </a:extLst>
          </p:cNvPr>
          <p:cNvSpPr/>
          <p:nvPr/>
        </p:nvSpPr>
        <p:spPr>
          <a:xfrm>
            <a:off x="6727517" y="166974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Action Button: Go Home 2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13EFE12-0B50-9125-3514-72DCF1B80469}"/>
              </a:ext>
            </a:extLst>
          </p:cNvPr>
          <p:cNvSpPr/>
          <p:nvPr/>
        </p:nvSpPr>
        <p:spPr>
          <a:xfrm>
            <a:off x="4168181" y="4038624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Speech Bubble: Oval 211">
            <a:extLst>
              <a:ext uri="{FF2B5EF4-FFF2-40B4-BE49-F238E27FC236}">
                <a16:creationId xmlns:a16="http://schemas.microsoft.com/office/drawing/2014/main" id="{28CB1523-3A8B-E443-2672-1A21556DFB83}"/>
              </a:ext>
            </a:extLst>
          </p:cNvPr>
          <p:cNvSpPr/>
          <p:nvPr/>
        </p:nvSpPr>
        <p:spPr>
          <a:xfrm>
            <a:off x="7512152" y="3995268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13" name="Action Button: Go Home 2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760BBE8-96FB-34B1-41A8-41D6C9A7E92B}"/>
              </a:ext>
            </a:extLst>
          </p:cNvPr>
          <p:cNvSpPr/>
          <p:nvPr/>
        </p:nvSpPr>
        <p:spPr>
          <a:xfrm>
            <a:off x="7499870" y="4224428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Action Button: Go Home 2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2957609-A945-4D16-ACAB-ED0C285776EC}"/>
              </a:ext>
            </a:extLst>
          </p:cNvPr>
          <p:cNvSpPr/>
          <p:nvPr/>
        </p:nvSpPr>
        <p:spPr>
          <a:xfrm>
            <a:off x="8169341" y="4036516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pic>
        <p:nvPicPr>
          <p:cNvPr id="220" name="Graphic 219" descr="Customer review with solid fill">
            <a:extLst>
              <a:ext uri="{FF2B5EF4-FFF2-40B4-BE49-F238E27FC236}">
                <a16:creationId xmlns:a16="http://schemas.microsoft.com/office/drawing/2014/main" id="{BCB344CF-5627-80FB-0A7A-7B4CE8D1BE0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DD5A133-D6D9-453F-944C-873EB2072C3E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8EB9CE77-E073-7558-B977-F1A129D24D8D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229" name="Smiley Face 228">
            <a:extLst>
              <a:ext uri="{FF2B5EF4-FFF2-40B4-BE49-F238E27FC236}">
                <a16:creationId xmlns:a16="http://schemas.microsoft.com/office/drawing/2014/main" id="{697FC034-7056-45CF-91FE-6EED125FCAF6}"/>
              </a:ext>
            </a:extLst>
          </p:cNvPr>
          <p:cNvSpPr/>
          <p:nvPr/>
        </p:nvSpPr>
        <p:spPr>
          <a:xfrm>
            <a:off x="6084400" y="169026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Smiley Face 229">
            <a:extLst>
              <a:ext uri="{FF2B5EF4-FFF2-40B4-BE49-F238E27FC236}">
                <a16:creationId xmlns:a16="http://schemas.microsoft.com/office/drawing/2014/main" id="{13E1D2DD-D8D7-8120-FF0C-02BBE636026A}"/>
              </a:ext>
            </a:extLst>
          </p:cNvPr>
          <p:cNvSpPr/>
          <p:nvPr/>
        </p:nvSpPr>
        <p:spPr>
          <a:xfrm>
            <a:off x="6423361" y="1690261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Smiley Face 231">
            <a:extLst>
              <a:ext uri="{FF2B5EF4-FFF2-40B4-BE49-F238E27FC236}">
                <a16:creationId xmlns:a16="http://schemas.microsoft.com/office/drawing/2014/main" id="{14B7C67F-E921-E05B-DAA1-C3CF08009D97}"/>
              </a:ext>
            </a:extLst>
          </p:cNvPr>
          <p:cNvSpPr/>
          <p:nvPr/>
        </p:nvSpPr>
        <p:spPr>
          <a:xfrm>
            <a:off x="7088483" y="168254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Smiley Face 232">
            <a:extLst>
              <a:ext uri="{FF2B5EF4-FFF2-40B4-BE49-F238E27FC236}">
                <a16:creationId xmlns:a16="http://schemas.microsoft.com/office/drawing/2014/main" id="{29A3306D-722A-056E-7BA8-AC3A050DDBFE}"/>
              </a:ext>
            </a:extLst>
          </p:cNvPr>
          <p:cNvSpPr/>
          <p:nvPr/>
        </p:nvSpPr>
        <p:spPr>
          <a:xfrm>
            <a:off x="7419812" y="168918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Smiley Face 233">
            <a:extLst>
              <a:ext uri="{FF2B5EF4-FFF2-40B4-BE49-F238E27FC236}">
                <a16:creationId xmlns:a16="http://schemas.microsoft.com/office/drawing/2014/main" id="{D78EBEEF-588E-BB07-6098-EBEF308679D0}"/>
              </a:ext>
            </a:extLst>
          </p:cNvPr>
          <p:cNvSpPr/>
          <p:nvPr/>
        </p:nvSpPr>
        <p:spPr>
          <a:xfrm>
            <a:off x="7746293" y="16865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Smiley Face 234">
            <a:extLst>
              <a:ext uri="{FF2B5EF4-FFF2-40B4-BE49-F238E27FC236}">
                <a16:creationId xmlns:a16="http://schemas.microsoft.com/office/drawing/2014/main" id="{6035B35C-82B0-A00E-6123-DC97CBF1750B}"/>
              </a:ext>
            </a:extLst>
          </p:cNvPr>
          <p:cNvSpPr/>
          <p:nvPr/>
        </p:nvSpPr>
        <p:spPr>
          <a:xfrm>
            <a:off x="8064767" y="168918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Smiley Face 235">
            <a:extLst>
              <a:ext uri="{FF2B5EF4-FFF2-40B4-BE49-F238E27FC236}">
                <a16:creationId xmlns:a16="http://schemas.microsoft.com/office/drawing/2014/main" id="{D26AE3E6-D3BE-D8C3-527B-1CDFB7E8260B}"/>
              </a:ext>
            </a:extLst>
          </p:cNvPr>
          <p:cNvSpPr/>
          <p:nvPr/>
        </p:nvSpPr>
        <p:spPr>
          <a:xfrm>
            <a:off x="3544236" y="405912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Smiley Face 236">
            <a:extLst>
              <a:ext uri="{FF2B5EF4-FFF2-40B4-BE49-F238E27FC236}">
                <a16:creationId xmlns:a16="http://schemas.microsoft.com/office/drawing/2014/main" id="{E387B899-9198-C3A8-C5C3-8C961602FFDE}"/>
              </a:ext>
            </a:extLst>
          </p:cNvPr>
          <p:cNvSpPr/>
          <p:nvPr/>
        </p:nvSpPr>
        <p:spPr>
          <a:xfrm>
            <a:off x="3864425" y="405337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8" name="Smiley Face 237">
            <a:extLst>
              <a:ext uri="{FF2B5EF4-FFF2-40B4-BE49-F238E27FC236}">
                <a16:creationId xmlns:a16="http://schemas.microsoft.com/office/drawing/2014/main" id="{77FD4038-44A1-7429-B8C3-CC9E3911ACD9}"/>
              </a:ext>
            </a:extLst>
          </p:cNvPr>
          <p:cNvSpPr/>
          <p:nvPr/>
        </p:nvSpPr>
        <p:spPr>
          <a:xfrm>
            <a:off x="4515764" y="405912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Smiley Face 238">
            <a:extLst>
              <a:ext uri="{FF2B5EF4-FFF2-40B4-BE49-F238E27FC236}">
                <a16:creationId xmlns:a16="http://schemas.microsoft.com/office/drawing/2014/main" id="{8929C6C9-4079-5853-E1D9-3AD8B6E454F1}"/>
              </a:ext>
            </a:extLst>
          </p:cNvPr>
          <p:cNvSpPr/>
          <p:nvPr/>
        </p:nvSpPr>
        <p:spPr>
          <a:xfrm>
            <a:off x="4834473" y="4054503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Smiley Face 239">
            <a:extLst>
              <a:ext uri="{FF2B5EF4-FFF2-40B4-BE49-F238E27FC236}">
                <a16:creationId xmlns:a16="http://schemas.microsoft.com/office/drawing/2014/main" id="{3006A160-0A58-044A-EF65-241A69D3E5A9}"/>
              </a:ext>
            </a:extLst>
          </p:cNvPr>
          <p:cNvSpPr/>
          <p:nvPr/>
        </p:nvSpPr>
        <p:spPr>
          <a:xfrm>
            <a:off x="5172292" y="405912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Smiley Face 240">
            <a:extLst>
              <a:ext uri="{FF2B5EF4-FFF2-40B4-BE49-F238E27FC236}">
                <a16:creationId xmlns:a16="http://schemas.microsoft.com/office/drawing/2014/main" id="{0D11F224-C0EB-6549-BF40-82FD1CB44E2A}"/>
              </a:ext>
            </a:extLst>
          </p:cNvPr>
          <p:cNvSpPr/>
          <p:nvPr/>
        </p:nvSpPr>
        <p:spPr>
          <a:xfrm>
            <a:off x="5841829" y="4045861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2" name="Graphic 241" descr="Cheers outline">
            <a:extLst>
              <a:ext uri="{FF2B5EF4-FFF2-40B4-BE49-F238E27FC236}">
                <a16:creationId xmlns:a16="http://schemas.microsoft.com/office/drawing/2014/main" id="{B9588652-24A8-4CE7-4108-E1F38584B0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68884" y="5492235"/>
            <a:ext cx="403555" cy="403555"/>
          </a:xfrm>
          <a:prstGeom prst="rect">
            <a:avLst/>
          </a:prstGeom>
        </p:spPr>
      </p:pic>
      <p:sp>
        <p:nvSpPr>
          <p:cNvPr id="243" name="Smiley Face 242">
            <a:extLst>
              <a:ext uri="{FF2B5EF4-FFF2-40B4-BE49-F238E27FC236}">
                <a16:creationId xmlns:a16="http://schemas.microsoft.com/office/drawing/2014/main" id="{8F573069-98E3-A7C8-4DF4-B1B3BF507442}"/>
              </a:ext>
            </a:extLst>
          </p:cNvPr>
          <p:cNvSpPr/>
          <p:nvPr/>
        </p:nvSpPr>
        <p:spPr>
          <a:xfrm>
            <a:off x="7516845" y="3792563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Smiley Face 243">
            <a:extLst>
              <a:ext uri="{FF2B5EF4-FFF2-40B4-BE49-F238E27FC236}">
                <a16:creationId xmlns:a16="http://schemas.microsoft.com/office/drawing/2014/main" id="{256BD028-4C69-AD71-46D8-601662348EFA}"/>
              </a:ext>
            </a:extLst>
          </p:cNvPr>
          <p:cNvSpPr/>
          <p:nvPr/>
        </p:nvSpPr>
        <p:spPr>
          <a:xfrm>
            <a:off x="7842344" y="405655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Smiley Face 245">
            <a:extLst>
              <a:ext uri="{FF2B5EF4-FFF2-40B4-BE49-F238E27FC236}">
                <a16:creationId xmlns:a16="http://schemas.microsoft.com/office/drawing/2014/main" id="{C8916ABB-50A4-5BF4-3DD3-6D668F2A19B6}"/>
              </a:ext>
            </a:extLst>
          </p:cNvPr>
          <p:cNvSpPr/>
          <p:nvPr/>
        </p:nvSpPr>
        <p:spPr>
          <a:xfrm>
            <a:off x="8511881" y="406027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Smiley Face 246">
            <a:extLst>
              <a:ext uri="{FF2B5EF4-FFF2-40B4-BE49-F238E27FC236}">
                <a16:creationId xmlns:a16="http://schemas.microsoft.com/office/drawing/2014/main" id="{4950D61A-EC49-53AB-A37A-0FB03F0C8B6F}"/>
              </a:ext>
            </a:extLst>
          </p:cNvPr>
          <p:cNvSpPr/>
          <p:nvPr/>
        </p:nvSpPr>
        <p:spPr>
          <a:xfrm>
            <a:off x="8839348" y="406617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Smiley Face 247">
            <a:extLst>
              <a:ext uri="{FF2B5EF4-FFF2-40B4-BE49-F238E27FC236}">
                <a16:creationId xmlns:a16="http://schemas.microsoft.com/office/drawing/2014/main" id="{089251A7-FD09-5122-49D0-47157C929BF8}"/>
              </a:ext>
            </a:extLst>
          </p:cNvPr>
          <p:cNvSpPr/>
          <p:nvPr/>
        </p:nvSpPr>
        <p:spPr>
          <a:xfrm>
            <a:off x="9166228" y="406637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2" name="Graphic 251" descr="List with solid fill">
            <a:extLst>
              <a:ext uri="{FF2B5EF4-FFF2-40B4-BE49-F238E27FC236}">
                <a16:creationId xmlns:a16="http://schemas.microsoft.com/office/drawing/2014/main" id="{9A8E3B26-FCC4-E7B5-2CC7-0DBB04BB5A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042727" y="1047550"/>
            <a:ext cx="184453" cy="184453"/>
          </a:xfrm>
          <a:prstGeom prst="rect">
            <a:avLst/>
          </a:prstGeom>
        </p:spPr>
      </p:pic>
      <p:pic>
        <p:nvPicPr>
          <p:cNvPr id="254" name="Graphic 253" descr="Clipboard with solid fill">
            <a:extLst>
              <a:ext uri="{FF2B5EF4-FFF2-40B4-BE49-F238E27FC236}">
                <a16:creationId xmlns:a16="http://schemas.microsoft.com/office/drawing/2014/main" id="{CFE63993-81E0-DC57-1F72-3814F8A02D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FA86CFB-B08B-329E-B129-C3082E1034BF}"/>
              </a:ext>
            </a:extLst>
          </p:cNvPr>
          <p:cNvGrpSpPr/>
          <p:nvPr/>
        </p:nvGrpSpPr>
        <p:grpSpPr>
          <a:xfrm>
            <a:off x="2193380" y="4047071"/>
            <a:ext cx="7813127" cy="459786"/>
            <a:chOff x="2193380" y="4047071"/>
            <a:chExt cx="7813127" cy="459786"/>
          </a:xfrm>
        </p:grpSpPr>
        <p:pic>
          <p:nvPicPr>
            <p:cNvPr id="250" name="Graphic 249" descr="List with solid fill">
              <a:extLst>
                <a:ext uri="{FF2B5EF4-FFF2-40B4-BE49-F238E27FC236}">
                  <a16:creationId xmlns:a16="http://schemas.microsoft.com/office/drawing/2014/main" id="{68B4F9D3-595C-1DE5-2B64-E5021361B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189894" y="4322404"/>
              <a:ext cx="184453" cy="184453"/>
            </a:xfrm>
            <a:prstGeom prst="rect">
              <a:avLst/>
            </a:prstGeom>
          </p:spPr>
        </p:pic>
        <p:pic>
          <p:nvPicPr>
            <p:cNvPr id="251" name="Graphic 250" descr="List with solid fill">
              <a:extLst>
                <a:ext uri="{FF2B5EF4-FFF2-40B4-BE49-F238E27FC236}">
                  <a16:creationId xmlns:a16="http://schemas.microsoft.com/office/drawing/2014/main" id="{9B637B93-EC88-F6EC-5ADD-935871E38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822054" y="4047071"/>
              <a:ext cx="184453" cy="184453"/>
            </a:xfrm>
            <a:prstGeom prst="rect">
              <a:avLst/>
            </a:prstGeom>
          </p:spPr>
        </p:pic>
        <p:pic>
          <p:nvPicPr>
            <p:cNvPr id="255" name="Graphic 254" descr="List with solid fill">
              <a:extLst>
                <a:ext uri="{FF2B5EF4-FFF2-40B4-BE49-F238E27FC236}">
                  <a16:creationId xmlns:a16="http://schemas.microsoft.com/office/drawing/2014/main" id="{14DDAEBD-BC62-D15E-8A9D-1BE7F110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843570" y="4049127"/>
              <a:ext cx="184453" cy="184453"/>
            </a:xfrm>
            <a:prstGeom prst="rect">
              <a:avLst/>
            </a:prstGeom>
          </p:spPr>
        </p:pic>
        <p:pic>
          <p:nvPicPr>
            <p:cNvPr id="256" name="Graphic 255" descr="List with solid fill">
              <a:extLst>
                <a:ext uri="{FF2B5EF4-FFF2-40B4-BE49-F238E27FC236}">
                  <a16:creationId xmlns:a16="http://schemas.microsoft.com/office/drawing/2014/main" id="{E5F23DC9-9ED3-7DA3-BFA4-957AB413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193380" y="4060275"/>
              <a:ext cx="184453" cy="184453"/>
            </a:xfrm>
            <a:prstGeom prst="rect">
              <a:avLst/>
            </a:prstGeom>
          </p:spPr>
        </p:pic>
      </p:grpSp>
      <p:pic>
        <p:nvPicPr>
          <p:cNvPr id="257" name="Graphic 256" descr="List with solid fill">
            <a:extLst>
              <a:ext uri="{FF2B5EF4-FFF2-40B4-BE49-F238E27FC236}">
                <a16:creationId xmlns:a16="http://schemas.microsoft.com/office/drawing/2014/main" id="{3722E0FC-AF71-0D1C-D7CC-16334FBFC39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87023" y="1919340"/>
            <a:ext cx="184453" cy="184453"/>
          </a:xfrm>
          <a:prstGeom prst="rect">
            <a:avLst/>
          </a:prstGeom>
        </p:spPr>
      </p:pic>
      <p:pic>
        <p:nvPicPr>
          <p:cNvPr id="258" name="Graphic 257" descr="Cheers outline">
            <a:extLst>
              <a:ext uri="{FF2B5EF4-FFF2-40B4-BE49-F238E27FC236}">
                <a16:creationId xmlns:a16="http://schemas.microsoft.com/office/drawing/2014/main" id="{B62C7B5B-93F0-1689-49AA-553D6A7C0B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71836" y="4343006"/>
            <a:ext cx="403555" cy="403555"/>
          </a:xfrm>
          <a:prstGeom prst="rect">
            <a:avLst/>
          </a:prstGeom>
        </p:spPr>
      </p:pic>
      <p:pic>
        <p:nvPicPr>
          <p:cNvPr id="259" name="Graphic 258" descr="Cheers outline">
            <a:extLst>
              <a:ext uri="{FF2B5EF4-FFF2-40B4-BE49-F238E27FC236}">
                <a16:creationId xmlns:a16="http://schemas.microsoft.com/office/drawing/2014/main" id="{F4C5C44C-2B3A-34DF-829D-213A2B4DE7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93629" y="4313575"/>
            <a:ext cx="403555" cy="403555"/>
          </a:xfrm>
          <a:prstGeom prst="rect">
            <a:avLst/>
          </a:prstGeom>
        </p:spPr>
      </p:pic>
      <p:pic>
        <p:nvPicPr>
          <p:cNvPr id="260" name="Graphic 259" descr="Cheers outline">
            <a:extLst>
              <a:ext uri="{FF2B5EF4-FFF2-40B4-BE49-F238E27FC236}">
                <a16:creationId xmlns:a16="http://schemas.microsoft.com/office/drawing/2014/main" id="{D1DAA3DB-5440-347F-39C2-C342259B5B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01290" y="1925686"/>
            <a:ext cx="403555" cy="403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58A166-80DD-A6BE-2440-BC129704EF31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28180-604D-B183-A179-3DA3C7E27CF6}"/>
              </a:ext>
            </a:extLst>
          </p:cNvPr>
          <p:cNvSpPr txBox="1"/>
          <p:nvPr/>
        </p:nvSpPr>
        <p:spPr>
          <a:xfrm>
            <a:off x="6894098" y="5784082"/>
            <a:ext cx="1741799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E7748-458B-934A-0E0C-2DBFC676BF85}"/>
              </a:ext>
            </a:extLst>
          </p:cNvPr>
          <p:cNvSpPr txBox="1"/>
          <p:nvPr/>
        </p:nvSpPr>
        <p:spPr>
          <a:xfrm>
            <a:off x="6889486" y="4868474"/>
            <a:ext cx="175002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41DB1-1894-AA33-F610-8F11DA678FA5}"/>
              </a:ext>
            </a:extLst>
          </p:cNvPr>
          <p:cNvSpPr txBox="1"/>
          <p:nvPr/>
        </p:nvSpPr>
        <p:spPr>
          <a:xfrm>
            <a:off x="2943037" y="5072267"/>
            <a:ext cx="175675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E579D4-9D2A-D753-4DCF-F679D01A6A6A}"/>
              </a:ext>
            </a:extLst>
          </p:cNvPr>
          <p:cNvGrpSpPr/>
          <p:nvPr/>
        </p:nvGrpSpPr>
        <p:grpSpPr>
          <a:xfrm>
            <a:off x="2101114" y="3908302"/>
            <a:ext cx="9042023" cy="598555"/>
            <a:chOff x="2101114" y="3908302"/>
            <a:chExt cx="9042023" cy="5985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5B9940-45DA-8785-8478-2AF9DDF80868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512078"/>
              <a:chOff x="2101114" y="3908302"/>
              <a:chExt cx="9042023" cy="51207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1894F89-D1B8-6FE9-56F3-733F947025AB}"/>
                  </a:ext>
                </a:extLst>
              </p:cNvPr>
              <p:cNvGrpSpPr/>
              <p:nvPr/>
            </p:nvGrpSpPr>
            <p:grpSpPr>
              <a:xfrm>
                <a:off x="2101114" y="3908302"/>
                <a:ext cx="9042023" cy="512078"/>
                <a:chOff x="2101114" y="3908302"/>
                <a:chExt cx="9042023" cy="51207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4AE3BAC-CB34-269A-FD99-93C7F88871CD}"/>
                    </a:ext>
                  </a:extLst>
                </p:cNvPr>
                <p:cNvGrpSpPr/>
                <p:nvPr/>
              </p:nvGrpSpPr>
              <p:grpSpPr>
                <a:xfrm>
                  <a:off x="2101114" y="3908302"/>
                  <a:ext cx="9042023" cy="512078"/>
                  <a:chOff x="2101114" y="3908302"/>
                  <a:chExt cx="9042023" cy="512078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0CEC7B41-CF19-04A9-ECA7-1F796E334756}"/>
                      </a:ext>
                    </a:extLst>
                  </p:cNvPr>
                  <p:cNvGrpSpPr/>
                  <p:nvPr/>
                </p:nvGrpSpPr>
                <p:grpSpPr>
                  <a:xfrm>
                    <a:off x="2101114" y="3908302"/>
                    <a:ext cx="9042023" cy="420468"/>
                    <a:chOff x="2101114" y="3908302"/>
                    <a:chExt cx="9042023" cy="420468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6583CBC7-8130-56FE-91A4-9C057483AE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5487" y="3940215"/>
                      <a:ext cx="9017650" cy="388555"/>
                      <a:chOff x="2125487" y="3940215"/>
                      <a:chExt cx="9017650" cy="388555"/>
                    </a:xfrm>
                  </p:grpSpPr>
                  <p:grpSp>
                    <p:nvGrpSpPr>
                      <p:cNvPr id="36" name="Group 35">
                        <a:extLst>
                          <a:ext uri="{FF2B5EF4-FFF2-40B4-BE49-F238E27FC236}">
                            <a16:creationId xmlns:a16="http://schemas.microsoft.com/office/drawing/2014/main" id="{DB982DAC-4459-3AFF-8FB5-7E51D99C7A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25487" y="3966714"/>
                        <a:ext cx="9017650" cy="350180"/>
                        <a:chOff x="2125487" y="3966714"/>
                        <a:chExt cx="9017650" cy="350180"/>
                      </a:xfrm>
                    </p:grpSpPr>
                    <p:pic>
                      <p:nvPicPr>
                        <p:cNvPr id="38" name="Graphic 37">
                          <a:extLst>
                            <a:ext uri="{FF2B5EF4-FFF2-40B4-BE49-F238E27FC236}">
                              <a16:creationId xmlns:a16="http://schemas.microsoft.com/office/drawing/2014/main" id="{A74931EE-223F-4B1E-36E8-ED55F9749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6">
                          <a:extLst>
                            <a:ext uri="{96DAC541-7B7A-43D3-8B79-37D633B846F1}">
                              <asvg:svgBlip xmlns:asvg="http://schemas.microsoft.com/office/drawing/2016/SVG/main" r:embed="rId2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25487" y="3966715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Graphic 38">
                          <a:extLst>
                            <a:ext uri="{FF2B5EF4-FFF2-40B4-BE49-F238E27FC236}">
                              <a16:creationId xmlns:a16="http://schemas.microsoft.com/office/drawing/2014/main" id="{D5B7C855-6048-32C7-31A0-B29F7EA40F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8">
                          <a:extLst>
                            <a:ext uri="{96DAC541-7B7A-43D3-8B79-37D633B846F1}">
                              <asvg:svgBlip xmlns:asvg="http://schemas.microsoft.com/office/drawing/2016/SVG/main" r:embed="rId29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11291" y="3966714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Graphic 39">
                          <a:extLst>
                            <a:ext uri="{FF2B5EF4-FFF2-40B4-BE49-F238E27FC236}">
                              <a16:creationId xmlns:a16="http://schemas.microsoft.com/office/drawing/2014/main" id="{D640B9E7-D1AD-B467-16DC-4A5FD52D9A0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0">
                          <a:extLst>
                            <a:ext uri="{96DAC541-7B7A-43D3-8B79-37D633B846F1}">
                              <asvg:svgBlip xmlns:asvg="http://schemas.microsoft.com/office/drawing/2016/SVG/main" r:embed="rId3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04618" y="3982934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Graphic 40">
                          <a:extLst>
                            <a:ext uri="{FF2B5EF4-FFF2-40B4-BE49-F238E27FC236}">
                              <a16:creationId xmlns:a16="http://schemas.microsoft.com/office/drawing/2014/main" id="{7E5497E0-2053-7FD9-CEC2-FF69B66E769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0">
                          <a:extLst>
                            <a:ext uri="{96DAC541-7B7A-43D3-8B79-37D633B846F1}">
                              <asvg:svgBlip xmlns:asvg="http://schemas.microsoft.com/office/drawing/2016/SVG/main" r:embed="rId3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471800" y="398449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Graphic 41">
                          <a:extLst>
                            <a:ext uri="{FF2B5EF4-FFF2-40B4-BE49-F238E27FC236}">
                              <a16:creationId xmlns:a16="http://schemas.microsoft.com/office/drawing/2014/main" id="{3AFE5CBC-08E3-920B-690C-3E7A9C49042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0">
                          <a:extLst>
                            <a:ext uri="{96DAC541-7B7A-43D3-8B79-37D633B846F1}">
                              <asvg:svgBlip xmlns:asvg="http://schemas.microsoft.com/office/drawing/2016/SVG/main" r:embed="rId3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821555" y="398625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8CD43CAE-FA61-BF44-BC43-8D7564A4CF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1083" y="3940215"/>
                        <a:ext cx="2008859" cy="388555"/>
                      </a:xfrm>
                      <a:prstGeom prst="rect">
                        <a:avLst/>
                      </a:prstGeom>
                      <a:noFill/>
                      <a:ln w="19050" cap="flat" cmpd="sng" algn="ctr">
                        <a:solidFill>
                          <a:schemeClr val="dk1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81CB61F8-A1AC-428F-1902-5DBC4E947C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1114" y="3908302"/>
                      <a:ext cx="5033677" cy="420468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6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30" name="Action Button: Go Home 29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D55B6717-BFFD-A364-7E6A-1A3A86DF743F}"/>
                      </a:ext>
                    </a:extLst>
                  </p:cNvPr>
                  <p:cNvSpPr/>
                  <p:nvPr/>
                </p:nvSpPr>
                <p:spPr>
                  <a:xfrm>
                    <a:off x="6507753" y="4038562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Action Button: Go Home 30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2D4C6389-E21B-BFD5-7166-CB0515DDD5F2}"/>
                      </a:ext>
                    </a:extLst>
                  </p:cNvPr>
                  <p:cNvSpPr/>
                  <p:nvPr/>
                </p:nvSpPr>
                <p:spPr>
                  <a:xfrm>
                    <a:off x="4168181" y="4038624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Action Button: Go Home 31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AAF72E03-05C2-E40E-0852-F4D53B511BDC}"/>
                      </a:ext>
                    </a:extLst>
                  </p:cNvPr>
                  <p:cNvSpPr/>
                  <p:nvPr/>
                </p:nvSpPr>
                <p:spPr>
                  <a:xfrm>
                    <a:off x="7499870" y="4224428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Action Button: Go Home 32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A39443F2-98BC-D65C-66C7-BEB7451C98C1}"/>
                      </a:ext>
                    </a:extLst>
                  </p:cNvPr>
                  <p:cNvSpPr/>
                  <p:nvPr/>
                </p:nvSpPr>
                <p:spPr>
                  <a:xfrm>
                    <a:off x="8169341" y="4036516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8" name="Speech Bubble: Oval 27">
                  <a:extLst>
                    <a:ext uri="{FF2B5EF4-FFF2-40B4-BE49-F238E27FC236}">
                      <a16:creationId xmlns:a16="http://schemas.microsoft.com/office/drawing/2014/main" id="{B39FB343-A2E8-3A6E-B3C1-8E1AE4BF21A7}"/>
                    </a:ext>
                  </a:extLst>
                </p:cNvPr>
                <p:cNvSpPr/>
                <p:nvPr/>
              </p:nvSpPr>
              <p:spPr>
                <a:xfrm>
                  <a:off x="7512152" y="3995268"/>
                  <a:ext cx="219100" cy="164153"/>
                </a:xfrm>
                <a:prstGeom prst="wedgeEllipseCallout">
                  <a:avLst>
                    <a:gd name="adj1" fmla="val -64536"/>
                    <a:gd name="adj2" fmla="val 57519"/>
                  </a:avLst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00FFFF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5E87E21-1000-B0EF-D2E6-01C95006B9B7}"/>
                  </a:ext>
                </a:extLst>
              </p:cNvPr>
              <p:cNvGrpSpPr/>
              <p:nvPr/>
            </p:nvGrpSpPr>
            <p:grpSpPr>
              <a:xfrm>
                <a:off x="3544236" y="4045861"/>
                <a:ext cx="5798908" cy="184669"/>
                <a:chOff x="3544236" y="4045861"/>
                <a:chExt cx="5798908" cy="184669"/>
              </a:xfrm>
            </p:grpSpPr>
            <p:sp>
              <p:nvSpPr>
                <p:cNvPr id="17" name="Smiley Face 16">
                  <a:extLst>
                    <a:ext uri="{FF2B5EF4-FFF2-40B4-BE49-F238E27FC236}">
                      <a16:creationId xmlns:a16="http://schemas.microsoft.com/office/drawing/2014/main" id="{6862CF9C-1B75-BCF8-79D7-76A5592DFB2C}"/>
                    </a:ext>
                  </a:extLst>
                </p:cNvPr>
                <p:cNvSpPr/>
                <p:nvPr/>
              </p:nvSpPr>
              <p:spPr>
                <a:xfrm>
                  <a:off x="3544236" y="405912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Smiley Face 17">
                  <a:extLst>
                    <a:ext uri="{FF2B5EF4-FFF2-40B4-BE49-F238E27FC236}">
                      <a16:creationId xmlns:a16="http://schemas.microsoft.com/office/drawing/2014/main" id="{F9C3210B-C11E-FF4D-2760-AB7BFE160EE5}"/>
                    </a:ext>
                  </a:extLst>
                </p:cNvPr>
                <p:cNvSpPr/>
                <p:nvPr/>
              </p:nvSpPr>
              <p:spPr>
                <a:xfrm>
                  <a:off x="3864425" y="405337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9" name="Smiley Face 18">
                  <a:extLst>
                    <a:ext uri="{FF2B5EF4-FFF2-40B4-BE49-F238E27FC236}">
                      <a16:creationId xmlns:a16="http://schemas.microsoft.com/office/drawing/2014/main" id="{527B9ECF-2B50-0A9B-3C1B-99D4A036EA4F}"/>
                    </a:ext>
                  </a:extLst>
                </p:cNvPr>
                <p:cNvSpPr/>
                <p:nvPr/>
              </p:nvSpPr>
              <p:spPr>
                <a:xfrm>
                  <a:off x="4515764" y="405912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Smiley Face 19">
                  <a:extLst>
                    <a:ext uri="{FF2B5EF4-FFF2-40B4-BE49-F238E27FC236}">
                      <a16:creationId xmlns:a16="http://schemas.microsoft.com/office/drawing/2014/main" id="{4CAC3C23-13FA-4DF4-B847-0473318D84B0}"/>
                    </a:ext>
                  </a:extLst>
                </p:cNvPr>
                <p:cNvSpPr/>
                <p:nvPr/>
              </p:nvSpPr>
              <p:spPr>
                <a:xfrm>
                  <a:off x="4834473" y="4054503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Smiley Face 20">
                  <a:extLst>
                    <a:ext uri="{FF2B5EF4-FFF2-40B4-BE49-F238E27FC236}">
                      <a16:creationId xmlns:a16="http://schemas.microsoft.com/office/drawing/2014/main" id="{A7AEC518-A602-23C1-4E4B-D18850725DA2}"/>
                    </a:ext>
                  </a:extLst>
                </p:cNvPr>
                <p:cNvSpPr/>
                <p:nvPr/>
              </p:nvSpPr>
              <p:spPr>
                <a:xfrm>
                  <a:off x="5172292" y="4059124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Smiley Face 21">
                  <a:extLst>
                    <a:ext uri="{FF2B5EF4-FFF2-40B4-BE49-F238E27FC236}">
                      <a16:creationId xmlns:a16="http://schemas.microsoft.com/office/drawing/2014/main" id="{3357BE19-2722-ED2D-EFB3-29877544C145}"/>
                    </a:ext>
                  </a:extLst>
                </p:cNvPr>
                <p:cNvSpPr/>
                <p:nvPr/>
              </p:nvSpPr>
              <p:spPr>
                <a:xfrm>
                  <a:off x="5841829" y="4045861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Smiley Face 22">
                  <a:extLst>
                    <a:ext uri="{FF2B5EF4-FFF2-40B4-BE49-F238E27FC236}">
                      <a16:creationId xmlns:a16="http://schemas.microsoft.com/office/drawing/2014/main" id="{DECCD4FD-B79F-5655-4039-D546C817F630}"/>
                    </a:ext>
                  </a:extLst>
                </p:cNvPr>
                <p:cNvSpPr/>
                <p:nvPr/>
              </p:nvSpPr>
              <p:spPr>
                <a:xfrm>
                  <a:off x="7842344" y="405655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Smiley Face 23">
                  <a:extLst>
                    <a:ext uri="{FF2B5EF4-FFF2-40B4-BE49-F238E27FC236}">
                      <a16:creationId xmlns:a16="http://schemas.microsoft.com/office/drawing/2014/main" id="{5E5AACA0-B4B4-441B-AC2D-BFD615D9F59D}"/>
                    </a:ext>
                  </a:extLst>
                </p:cNvPr>
                <p:cNvSpPr/>
                <p:nvPr/>
              </p:nvSpPr>
              <p:spPr>
                <a:xfrm>
                  <a:off x="8511881" y="406027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Smiley Face 24">
                  <a:extLst>
                    <a:ext uri="{FF2B5EF4-FFF2-40B4-BE49-F238E27FC236}">
                      <a16:creationId xmlns:a16="http://schemas.microsoft.com/office/drawing/2014/main" id="{CC8E3017-9DA8-39DB-DBAA-D13ADE3474F3}"/>
                    </a:ext>
                  </a:extLst>
                </p:cNvPr>
                <p:cNvSpPr/>
                <p:nvPr/>
              </p:nvSpPr>
              <p:spPr>
                <a:xfrm>
                  <a:off x="8839348" y="40661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Smiley Face 25">
                  <a:extLst>
                    <a:ext uri="{FF2B5EF4-FFF2-40B4-BE49-F238E27FC236}">
                      <a16:creationId xmlns:a16="http://schemas.microsoft.com/office/drawing/2014/main" id="{3EFFBDDD-016F-D5AB-0B0A-7665989D73C4}"/>
                    </a:ext>
                  </a:extLst>
                </p:cNvPr>
                <p:cNvSpPr/>
                <p:nvPr/>
              </p:nvSpPr>
              <p:spPr>
                <a:xfrm>
                  <a:off x="9166228" y="40663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5B2CC4-F839-647E-58E1-6D4AEC626CAF}"/>
                </a:ext>
              </a:extLst>
            </p:cNvPr>
            <p:cNvGrpSpPr/>
            <p:nvPr/>
          </p:nvGrpSpPr>
          <p:grpSpPr>
            <a:xfrm>
              <a:off x="2193380" y="4047071"/>
              <a:ext cx="7813127" cy="459786"/>
              <a:chOff x="2193380" y="4047071"/>
              <a:chExt cx="7813127" cy="459786"/>
            </a:xfrm>
          </p:grpSpPr>
          <p:pic>
            <p:nvPicPr>
              <p:cNvPr id="11" name="Graphic 10" descr="List with solid fill">
                <a:extLst>
                  <a:ext uri="{FF2B5EF4-FFF2-40B4-BE49-F238E27FC236}">
                    <a16:creationId xmlns:a16="http://schemas.microsoft.com/office/drawing/2014/main" id="{DAF09437-D6D9-90FF-8A53-69E7CACE1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189894" y="4322404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2" name="Graphic 11" descr="List with solid fill">
                <a:extLst>
                  <a:ext uri="{FF2B5EF4-FFF2-40B4-BE49-F238E27FC236}">
                    <a16:creationId xmlns:a16="http://schemas.microsoft.com/office/drawing/2014/main" id="{4583AFD0-674C-C627-2E71-2B78C3694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822054" y="4047071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3" name="Graphic 12" descr="List with solid fill">
                <a:extLst>
                  <a:ext uri="{FF2B5EF4-FFF2-40B4-BE49-F238E27FC236}">
                    <a16:creationId xmlns:a16="http://schemas.microsoft.com/office/drawing/2014/main" id="{1AC44A17-263C-5A7A-7C37-04BB50B7E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843570" y="4049127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4" name="Graphic 13" descr="List with solid fill">
                <a:extLst>
                  <a:ext uri="{FF2B5EF4-FFF2-40B4-BE49-F238E27FC236}">
                    <a16:creationId xmlns:a16="http://schemas.microsoft.com/office/drawing/2014/main" id="{9A4705F3-A1B9-759E-7DCC-52023E638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193380" y="4060275"/>
                <a:ext cx="184453" cy="1844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975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065921F-6A0D-F6A5-B60D-A22F490B0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r="11072" b="-2"/>
          <a:stretch/>
        </p:blipFill>
        <p:spPr bwMode="auto">
          <a:xfrm>
            <a:off x="35452" y="95781"/>
            <a:ext cx="3719750" cy="222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CF3C0F0-FE4C-943F-BEFD-544E505DA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" b="3"/>
          <a:stretch/>
        </p:blipFill>
        <p:spPr bwMode="auto">
          <a:xfrm>
            <a:off x="4154688" y="2116935"/>
            <a:ext cx="3719752" cy="22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4D92C7D-FB01-1DC1-F348-294B3AE68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9" r="-4" b="-4"/>
          <a:stretch/>
        </p:blipFill>
        <p:spPr bwMode="auto">
          <a:xfrm>
            <a:off x="4236125" y="113180"/>
            <a:ext cx="3719749" cy="20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F803DCB-7A92-0DBB-8C89-6E5342DFC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2" t="20834" r="-4" b="-4"/>
          <a:stretch/>
        </p:blipFill>
        <p:spPr bwMode="auto">
          <a:xfrm>
            <a:off x="4216283" y="4297843"/>
            <a:ext cx="3728984" cy="25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hoto of Tim Newbold">
            <a:extLst>
              <a:ext uri="{FF2B5EF4-FFF2-40B4-BE49-F238E27FC236}">
                <a16:creationId xmlns:a16="http://schemas.microsoft.com/office/drawing/2014/main" id="{3291E528-69C3-983B-D38D-B1AA30ED1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5" t="9895" r="19747" b="46268"/>
          <a:stretch/>
        </p:blipFill>
        <p:spPr bwMode="auto">
          <a:xfrm>
            <a:off x="362498" y="2314746"/>
            <a:ext cx="1368490" cy="13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icture">
            <a:extLst>
              <a:ext uri="{FF2B5EF4-FFF2-40B4-BE49-F238E27FC236}">
                <a16:creationId xmlns:a16="http://schemas.microsoft.com/office/drawing/2014/main" id="{FFB4177C-8D5A-D4C9-FAB7-0B814EE6C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4" r="7658" b="22544"/>
          <a:stretch/>
        </p:blipFill>
        <p:spPr bwMode="auto">
          <a:xfrm>
            <a:off x="362498" y="3764148"/>
            <a:ext cx="1368490" cy="13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">
            <a:extLst>
              <a:ext uri="{FF2B5EF4-FFF2-40B4-BE49-F238E27FC236}">
                <a16:creationId xmlns:a16="http://schemas.microsoft.com/office/drawing/2014/main" id="{02603A90-F51B-E517-4D17-6F56B0DC6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/>
          <a:stretch/>
        </p:blipFill>
        <p:spPr bwMode="auto">
          <a:xfrm>
            <a:off x="362498" y="5240467"/>
            <a:ext cx="1368490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251CB-DF76-DFEA-BBCF-83FA053DC317}"/>
              </a:ext>
            </a:extLst>
          </p:cNvPr>
          <p:cNvSpPr txBox="1"/>
          <p:nvPr/>
        </p:nvSpPr>
        <p:spPr>
          <a:xfrm>
            <a:off x="1895327" y="2806231"/>
            <a:ext cx="143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 Newbold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81DE5-9E09-C5D9-5507-768461ED7093}"/>
              </a:ext>
            </a:extLst>
          </p:cNvPr>
          <p:cNvSpPr txBox="1"/>
          <p:nvPr/>
        </p:nvSpPr>
        <p:spPr>
          <a:xfrm>
            <a:off x="1895327" y="4266296"/>
            <a:ext cx="111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Alex Pigot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990BC4-A2A2-D964-ECB6-106FB711651A}"/>
              </a:ext>
            </a:extLst>
          </p:cNvPr>
          <p:cNvSpPr txBox="1"/>
          <p:nvPr/>
        </p:nvSpPr>
        <p:spPr>
          <a:xfrm>
            <a:off x="1895327" y="5726361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Richard Pearson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E0CDDB-C901-3E46-2B82-4533B966E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1475" y="109856"/>
            <a:ext cx="2844799" cy="2267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8C02A-1F56-B37C-FAD0-D3A073F5A3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-331"/>
          <a:stretch/>
        </p:blipFill>
        <p:spPr>
          <a:xfrm>
            <a:off x="8698074" y="2433819"/>
            <a:ext cx="2841175" cy="28066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60FE17-1ED4-4204-C722-30D424DA07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1474" y="4546978"/>
            <a:ext cx="2841175" cy="22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Covid 19 - National </a:t>
            </a:r>
          </a:p>
          <a:p>
            <a:pPr algn="just"/>
            <a:r>
              <a:rPr lang="en-GB"/>
              <a:t>lockdown (late March 2020)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A8A9C13A-91C1-8CF0-3752-909FD4CF0C84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F03BCCB-428D-6CBF-5827-CECEDD75C333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C51BC7-86D6-5F3A-B424-20FC119D105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AB1C978-F5F6-140E-B0C9-6875FB27736B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69BE38C-E26B-48D1-E19F-F39D58BDF230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68D4E3F-011B-AA42-FE98-0E37935E0E9C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5625BA-8E6D-C429-BC48-634BE0504E9F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Write-up &amp;</a:t>
            </a:r>
          </a:p>
          <a:p>
            <a:r>
              <a:rPr lang="en-GB"/>
              <a:t>thesis submission!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E3F0D1B-59D1-0397-F1A2-F7853AAA5141}"/>
              </a:ext>
            </a:extLst>
          </p:cNvPr>
          <p:cNvSpPr txBox="1"/>
          <p:nvPr/>
        </p:nvSpPr>
        <p:spPr>
          <a:xfrm>
            <a:off x="4716944" y="3555593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0A68692-38AD-AEFB-95F8-BD2B6D4F0D26}"/>
              </a:ext>
            </a:extLst>
          </p:cNvPr>
          <p:cNvSpPr/>
          <p:nvPr/>
        </p:nvSpPr>
        <p:spPr>
          <a:xfrm>
            <a:off x="2101114" y="3908302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30E4901-D2C1-83F5-9421-0B86FD149D7E}"/>
              </a:ext>
            </a:extLst>
          </p:cNvPr>
          <p:cNvCxnSpPr>
            <a:cxnSpLocks/>
          </p:cNvCxnSpPr>
          <p:nvPr/>
        </p:nvCxnSpPr>
        <p:spPr>
          <a:xfrm>
            <a:off x="7248193" y="3440617"/>
            <a:ext cx="0" cy="5473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2DB659F-2214-05BA-55B5-121922C502E2}"/>
              </a:ext>
            </a:extLst>
          </p:cNvPr>
          <p:cNvSpPr txBox="1"/>
          <p:nvPr/>
        </p:nvSpPr>
        <p:spPr>
          <a:xfrm>
            <a:off x="6633341" y="2849703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Sept 2021</a:t>
            </a:r>
          </a:p>
          <a:p>
            <a:r>
              <a:rPr lang="en-GB"/>
              <a:t>Back to CBER!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65BE129-061F-00A3-97B0-C8188E3D2C8E}"/>
              </a:ext>
            </a:extLst>
          </p:cNvPr>
          <p:cNvSpPr/>
          <p:nvPr/>
        </p:nvSpPr>
        <p:spPr>
          <a:xfrm>
            <a:off x="7870785" y="1553473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0E990C7-9349-D3FB-6B7D-3BBEC3B18617}"/>
              </a:ext>
            </a:extLst>
          </p:cNvPr>
          <p:cNvCxnSpPr>
            <a:cxnSpLocks/>
          </p:cNvCxnSpPr>
          <p:nvPr/>
        </p:nvCxnSpPr>
        <p:spPr>
          <a:xfrm>
            <a:off x="2693961" y="3908302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937131-EB2D-9CD4-ABC7-0ACAB39DDDB3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9AC14A1-3504-8512-AD9E-072AB31B3B3D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532DB32-9BC0-93B5-ABCE-4D764DF327A7}"/>
              </a:ext>
            </a:extLst>
          </p:cNvPr>
          <p:cNvSpPr txBox="1"/>
          <p:nvPr/>
        </p:nvSpPr>
        <p:spPr>
          <a:xfrm>
            <a:off x="2943037" y="5072267"/>
            <a:ext cx="174179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FAC1188-CB08-DC59-22ED-31A1CCA6593B}"/>
              </a:ext>
            </a:extLst>
          </p:cNvPr>
          <p:cNvCxnSpPr>
            <a:cxnSpLocks/>
          </p:cNvCxnSpPr>
          <p:nvPr/>
        </p:nvCxnSpPr>
        <p:spPr>
          <a:xfrm>
            <a:off x="5929956" y="4289159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3CB85C0B-EA00-247C-FBA2-FDC4DFF26EE8}"/>
              </a:ext>
            </a:extLst>
          </p:cNvPr>
          <p:cNvSpPr txBox="1"/>
          <p:nvPr/>
        </p:nvSpPr>
        <p:spPr>
          <a:xfrm>
            <a:off x="5248272" y="5091442"/>
            <a:ext cx="1331006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/>
              <a:t>May 2021 – </a:t>
            </a:r>
          </a:p>
          <a:p>
            <a:r>
              <a:rPr lang="en-GB"/>
              <a:t>Letter of intention</a:t>
            </a:r>
          </a:p>
          <a:p>
            <a:r>
              <a:rPr lang="en-GB" b="1"/>
              <a:t>(Chapter 5)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E8F54A6-ED19-FB8D-AB7C-A94EC47942E0}"/>
              </a:ext>
            </a:extLst>
          </p:cNvPr>
          <p:cNvCxnSpPr>
            <a:cxnSpLocks/>
          </p:cNvCxnSpPr>
          <p:nvPr/>
        </p:nvCxnSpPr>
        <p:spPr>
          <a:xfrm>
            <a:off x="8607042" y="4289159"/>
            <a:ext cx="1108942" cy="11749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A0BD3F5B-4B7D-1F5C-7218-ABE51B995A61}"/>
              </a:ext>
            </a:extLst>
          </p:cNvPr>
          <p:cNvSpPr txBox="1"/>
          <p:nvPr/>
        </p:nvSpPr>
        <p:spPr>
          <a:xfrm>
            <a:off x="9198991" y="5468051"/>
            <a:ext cx="1865120" cy="1200329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after peer-review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E586AF7-980D-0185-35EA-F2037D8F93AC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470591D-C759-B01F-7CD9-2455516CE2E3}"/>
              </a:ext>
            </a:extLst>
          </p:cNvPr>
          <p:cNvCxnSpPr>
            <a:cxnSpLocks/>
          </p:cNvCxnSpPr>
          <p:nvPr/>
        </p:nvCxnSpPr>
        <p:spPr>
          <a:xfrm>
            <a:off x="3297484" y="3440617"/>
            <a:ext cx="0" cy="557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804EFA49-1A85-FA62-A2AA-0F5AEE26C1B9}"/>
              </a:ext>
            </a:extLst>
          </p:cNvPr>
          <p:cNvSpPr txBox="1"/>
          <p:nvPr/>
        </p:nvSpPr>
        <p:spPr>
          <a:xfrm>
            <a:off x="2320869" y="2538136"/>
            <a:ext cx="1485660" cy="923330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r>
              <a:rPr lang="en-GB"/>
              <a:t>Sept 2020 –</a:t>
            </a:r>
          </a:p>
          <a:p>
            <a:r>
              <a:rPr lang="en-GB"/>
              <a:t>LPI report </a:t>
            </a:r>
          </a:p>
          <a:p>
            <a:r>
              <a:rPr lang="en-GB"/>
              <a:t>contributions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7A9C587-790F-81B0-45A7-9F6FF117F793}"/>
              </a:ext>
            </a:extLst>
          </p:cNvPr>
          <p:cNvCxnSpPr>
            <a:cxnSpLocks/>
          </p:cNvCxnSpPr>
          <p:nvPr/>
        </p:nvCxnSpPr>
        <p:spPr>
          <a:xfrm>
            <a:off x="4606060" y="3443543"/>
            <a:ext cx="0" cy="557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7D26B763-5017-51DB-3B82-85452F03701F}"/>
              </a:ext>
            </a:extLst>
          </p:cNvPr>
          <p:cNvSpPr txBox="1"/>
          <p:nvPr/>
        </p:nvSpPr>
        <p:spPr>
          <a:xfrm>
            <a:off x="4097057" y="2538136"/>
            <a:ext cx="2454056" cy="923330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r>
              <a:rPr lang="en-GB"/>
              <a:t>Jan 2021 –</a:t>
            </a:r>
          </a:p>
          <a:p>
            <a:r>
              <a:rPr lang="en-GB" i="1"/>
              <a:t>The Conservation</a:t>
            </a:r>
            <a:r>
              <a:rPr lang="en-GB"/>
              <a:t> article</a:t>
            </a:r>
          </a:p>
          <a:p>
            <a:r>
              <a:rPr lang="en-GB"/>
              <a:t>contributions</a:t>
            </a:r>
          </a:p>
        </p:txBody>
      </p:sp>
      <p:pic>
        <p:nvPicPr>
          <p:cNvPr id="181" name="Graphic 180" descr="Clipboard with solid fill">
            <a:extLst>
              <a:ext uri="{FF2B5EF4-FFF2-40B4-BE49-F238E27FC236}">
                <a16:creationId xmlns:a16="http://schemas.microsoft.com/office/drawing/2014/main" id="{153C7D25-485C-BFC5-78B4-11F763366A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027" y="4704470"/>
            <a:ext cx="497598" cy="497598"/>
          </a:xfrm>
          <a:prstGeom prst="rect">
            <a:avLst/>
          </a:prstGeom>
        </p:spPr>
      </p:pic>
      <p:sp>
        <p:nvSpPr>
          <p:cNvPr id="184" name="Speech Bubble: Oval 183">
            <a:extLst>
              <a:ext uri="{FF2B5EF4-FFF2-40B4-BE49-F238E27FC236}">
                <a16:creationId xmlns:a16="http://schemas.microsoft.com/office/drawing/2014/main" id="{C0263514-92BD-6AAE-1F28-9E1FA85BEA5F}"/>
              </a:ext>
            </a:extLst>
          </p:cNvPr>
          <p:cNvSpPr/>
          <p:nvPr/>
        </p:nvSpPr>
        <p:spPr>
          <a:xfrm>
            <a:off x="5426881" y="1690262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7" name="Speech Bubble: Oval 186">
            <a:extLst>
              <a:ext uri="{FF2B5EF4-FFF2-40B4-BE49-F238E27FC236}">
                <a16:creationId xmlns:a16="http://schemas.microsoft.com/office/drawing/2014/main" id="{CB53BBB6-98BC-F0AD-F768-C3C3C10A65A9}"/>
              </a:ext>
            </a:extLst>
          </p:cNvPr>
          <p:cNvSpPr/>
          <p:nvPr/>
        </p:nvSpPr>
        <p:spPr>
          <a:xfrm>
            <a:off x="10024867" y="454404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575B8CC-A166-0153-E3DF-B2B52428D2F4}"/>
              </a:ext>
            </a:extLst>
          </p:cNvPr>
          <p:cNvSpPr txBox="1"/>
          <p:nvPr/>
        </p:nvSpPr>
        <p:spPr>
          <a:xfrm>
            <a:off x="10302044" y="351815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Talks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0BE16B4-F286-8313-F7A4-74E187BD3E69}"/>
              </a:ext>
            </a:extLst>
          </p:cNvPr>
          <p:cNvSpPr txBox="1"/>
          <p:nvPr/>
        </p:nvSpPr>
        <p:spPr>
          <a:xfrm>
            <a:off x="10316963" y="637194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PGTA duties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8ED0D2-7ECE-5C50-AC8A-B80C81984DCF}"/>
              </a:ext>
            </a:extLst>
          </p:cNvPr>
          <p:cNvSpPr txBox="1"/>
          <p:nvPr/>
        </p:nvSpPr>
        <p:spPr>
          <a:xfrm>
            <a:off x="10342042" y="973317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Peer-reviews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5D84B-6FEE-C06B-83FE-BDCBA24C3098}"/>
              </a:ext>
            </a:extLst>
          </p:cNvPr>
          <p:cNvSpPr txBox="1"/>
          <p:nvPr/>
        </p:nvSpPr>
        <p:spPr>
          <a:xfrm>
            <a:off x="10342042" y="1302875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Collaborations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18126A0-D6BF-0919-C206-42EA610279E9}"/>
              </a:ext>
            </a:extLst>
          </p:cNvPr>
          <p:cNvSpPr/>
          <p:nvPr/>
        </p:nvSpPr>
        <p:spPr>
          <a:xfrm>
            <a:off x="9916010" y="93980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Action Button: Go Home 19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A13CFF1-4C50-7206-D2F6-9B63442DBD44}"/>
              </a:ext>
            </a:extLst>
          </p:cNvPr>
          <p:cNvSpPr/>
          <p:nvPr/>
        </p:nvSpPr>
        <p:spPr>
          <a:xfrm>
            <a:off x="10024867" y="146710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6F5473A-5553-6149-32C9-227B10FE8DE0}"/>
              </a:ext>
            </a:extLst>
          </p:cNvPr>
          <p:cNvSpPr txBox="1"/>
          <p:nvPr/>
        </p:nvSpPr>
        <p:spPr>
          <a:xfrm>
            <a:off x="10296643" y="4841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200" name="Smiley Face 199">
            <a:extLst>
              <a:ext uri="{FF2B5EF4-FFF2-40B4-BE49-F238E27FC236}">
                <a16:creationId xmlns:a16="http://schemas.microsoft.com/office/drawing/2014/main" id="{CC4935D5-79A5-4A0C-4456-EA4203BA00D3}"/>
              </a:ext>
            </a:extLst>
          </p:cNvPr>
          <p:cNvSpPr/>
          <p:nvPr/>
        </p:nvSpPr>
        <p:spPr>
          <a:xfrm>
            <a:off x="10050780" y="73804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3" name="Graphic 202" descr="Cheers outline">
            <a:extLst>
              <a:ext uri="{FF2B5EF4-FFF2-40B4-BE49-F238E27FC236}">
                <a16:creationId xmlns:a16="http://schemas.microsoft.com/office/drawing/2014/main" id="{F70F48CB-5D96-DF7B-9720-4A7C7B4D30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41590" y="1338006"/>
            <a:ext cx="403555" cy="403555"/>
          </a:xfrm>
          <a:prstGeom prst="rect">
            <a:avLst/>
          </a:prstGeom>
        </p:spPr>
      </p:pic>
      <p:sp>
        <p:nvSpPr>
          <p:cNvPr id="204" name="Action Button: Go Home 20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C36F255-65F0-89A6-BCA9-4D2E7A4E36DB}"/>
              </a:ext>
            </a:extLst>
          </p:cNvPr>
          <p:cNvSpPr/>
          <p:nvPr/>
        </p:nvSpPr>
        <p:spPr>
          <a:xfrm>
            <a:off x="5069595" y="167436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Speech Bubble: Oval 204">
            <a:extLst>
              <a:ext uri="{FF2B5EF4-FFF2-40B4-BE49-F238E27FC236}">
                <a16:creationId xmlns:a16="http://schemas.microsoft.com/office/drawing/2014/main" id="{42E0DBC4-5504-6B68-FB62-D978572C9089}"/>
              </a:ext>
            </a:extLst>
          </p:cNvPr>
          <p:cNvSpPr/>
          <p:nvPr/>
        </p:nvSpPr>
        <p:spPr>
          <a:xfrm>
            <a:off x="4395153" y="1681981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06" name="Action Button: Go Home 20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140136A-DF01-C22E-DCF0-5F4ED0445FAB}"/>
              </a:ext>
            </a:extLst>
          </p:cNvPr>
          <p:cNvSpPr/>
          <p:nvPr/>
        </p:nvSpPr>
        <p:spPr>
          <a:xfrm>
            <a:off x="6507753" y="4038562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7" name="Graphic 206" descr="Cheers outline">
            <a:extLst>
              <a:ext uri="{FF2B5EF4-FFF2-40B4-BE49-F238E27FC236}">
                <a16:creationId xmlns:a16="http://schemas.microsoft.com/office/drawing/2014/main" id="{247425E3-B50D-2882-D132-C85EE7BAE0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92914" y="2811141"/>
            <a:ext cx="403555" cy="403555"/>
          </a:xfrm>
          <a:prstGeom prst="rect">
            <a:avLst/>
          </a:prstGeom>
        </p:spPr>
      </p:pic>
      <p:pic>
        <p:nvPicPr>
          <p:cNvPr id="208" name="Graphic 207" descr="Cheers outline">
            <a:extLst>
              <a:ext uri="{FF2B5EF4-FFF2-40B4-BE49-F238E27FC236}">
                <a16:creationId xmlns:a16="http://schemas.microsoft.com/office/drawing/2014/main" id="{8656A314-0BF0-0146-3D10-A6A5EED056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80754" y="2792906"/>
            <a:ext cx="403555" cy="403555"/>
          </a:xfrm>
          <a:prstGeom prst="rect">
            <a:avLst/>
          </a:prstGeom>
        </p:spPr>
      </p:pic>
      <p:sp>
        <p:nvSpPr>
          <p:cNvPr id="210" name="Action Button: Go Home 20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23204D-AEAD-D725-02E3-851E137A7D5E}"/>
              </a:ext>
            </a:extLst>
          </p:cNvPr>
          <p:cNvSpPr/>
          <p:nvPr/>
        </p:nvSpPr>
        <p:spPr>
          <a:xfrm>
            <a:off x="6727517" y="166974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Action Button: Go Home 2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13EFE12-0B50-9125-3514-72DCF1B80469}"/>
              </a:ext>
            </a:extLst>
          </p:cNvPr>
          <p:cNvSpPr/>
          <p:nvPr/>
        </p:nvSpPr>
        <p:spPr>
          <a:xfrm>
            <a:off x="4168181" y="4038624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Speech Bubble: Oval 211">
            <a:extLst>
              <a:ext uri="{FF2B5EF4-FFF2-40B4-BE49-F238E27FC236}">
                <a16:creationId xmlns:a16="http://schemas.microsoft.com/office/drawing/2014/main" id="{28CB1523-3A8B-E443-2672-1A21556DFB83}"/>
              </a:ext>
            </a:extLst>
          </p:cNvPr>
          <p:cNvSpPr/>
          <p:nvPr/>
        </p:nvSpPr>
        <p:spPr>
          <a:xfrm>
            <a:off x="7512152" y="3995268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13" name="Action Button: Go Home 2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760BBE8-96FB-34B1-41A8-41D6C9A7E92B}"/>
              </a:ext>
            </a:extLst>
          </p:cNvPr>
          <p:cNvSpPr/>
          <p:nvPr/>
        </p:nvSpPr>
        <p:spPr>
          <a:xfrm>
            <a:off x="7499870" y="4224428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Action Button: Go Home 2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2957609-A945-4D16-ACAB-ED0C285776EC}"/>
              </a:ext>
            </a:extLst>
          </p:cNvPr>
          <p:cNvSpPr/>
          <p:nvPr/>
        </p:nvSpPr>
        <p:spPr>
          <a:xfrm>
            <a:off x="8169341" y="4036516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pic>
        <p:nvPicPr>
          <p:cNvPr id="220" name="Graphic 219" descr="Customer review with solid fill">
            <a:extLst>
              <a:ext uri="{FF2B5EF4-FFF2-40B4-BE49-F238E27FC236}">
                <a16:creationId xmlns:a16="http://schemas.microsoft.com/office/drawing/2014/main" id="{BCB344CF-5627-80FB-0A7A-7B4CE8D1BE0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DD5A133-D6D9-453F-944C-873EB2072C3E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8EB9CE77-E073-7558-B977-F1A129D24D8D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229" name="Smiley Face 228">
            <a:extLst>
              <a:ext uri="{FF2B5EF4-FFF2-40B4-BE49-F238E27FC236}">
                <a16:creationId xmlns:a16="http://schemas.microsoft.com/office/drawing/2014/main" id="{697FC034-7056-45CF-91FE-6EED125FCAF6}"/>
              </a:ext>
            </a:extLst>
          </p:cNvPr>
          <p:cNvSpPr/>
          <p:nvPr/>
        </p:nvSpPr>
        <p:spPr>
          <a:xfrm>
            <a:off x="6084400" y="169026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Smiley Face 229">
            <a:extLst>
              <a:ext uri="{FF2B5EF4-FFF2-40B4-BE49-F238E27FC236}">
                <a16:creationId xmlns:a16="http://schemas.microsoft.com/office/drawing/2014/main" id="{13E1D2DD-D8D7-8120-FF0C-02BBE636026A}"/>
              </a:ext>
            </a:extLst>
          </p:cNvPr>
          <p:cNvSpPr/>
          <p:nvPr/>
        </p:nvSpPr>
        <p:spPr>
          <a:xfrm>
            <a:off x="6423361" y="1690261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Smiley Face 231">
            <a:extLst>
              <a:ext uri="{FF2B5EF4-FFF2-40B4-BE49-F238E27FC236}">
                <a16:creationId xmlns:a16="http://schemas.microsoft.com/office/drawing/2014/main" id="{14B7C67F-E921-E05B-DAA1-C3CF08009D97}"/>
              </a:ext>
            </a:extLst>
          </p:cNvPr>
          <p:cNvSpPr/>
          <p:nvPr/>
        </p:nvSpPr>
        <p:spPr>
          <a:xfrm>
            <a:off x="7088483" y="168254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Smiley Face 232">
            <a:extLst>
              <a:ext uri="{FF2B5EF4-FFF2-40B4-BE49-F238E27FC236}">
                <a16:creationId xmlns:a16="http://schemas.microsoft.com/office/drawing/2014/main" id="{29A3306D-722A-056E-7BA8-AC3A050DDBFE}"/>
              </a:ext>
            </a:extLst>
          </p:cNvPr>
          <p:cNvSpPr/>
          <p:nvPr/>
        </p:nvSpPr>
        <p:spPr>
          <a:xfrm>
            <a:off x="7419812" y="168918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Smiley Face 233">
            <a:extLst>
              <a:ext uri="{FF2B5EF4-FFF2-40B4-BE49-F238E27FC236}">
                <a16:creationId xmlns:a16="http://schemas.microsoft.com/office/drawing/2014/main" id="{D78EBEEF-588E-BB07-6098-EBEF308679D0}"/>
              </a:ext>
            </a:extLst>
          </p:cNvPr>
          <p:cNvSpPr/>
          <p:nvPr/>
        </p:nvSpPr>
        <p:spPr>
          <a:xfrm>
            <a:off x="7746293" y="16865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Smiley Face 234">
            <a:extLst>
              <a:ext uri="{FF2B5EF4-FFF2-40B4-BE49-F238E27FC236}">
                <a16:creationId xmlns:a16="http://schemas.microsoft.com/office/drawing/2014/main" id="{6035B35C-82B0-A00E-6123-DC97CBF1750B}"/>
              </a:ext>
            </a:extLst>
          </p:cNvPr>
          <p:cNvSpPr/>
          <p:nvPr/>
        </p:nvSpPr>
        <p:spPr>
          <a:xfrm>
            <a:off x="8064767" y="168918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Smiley Face 235">
            <a:extLst>
              <a:ext uri="{FF2B5EF4-FFF2-40B4-BE49-F238E27FC236}">
                <a16:creationId xmlns:a16="http://schemas.microsoft.com/office/drawing/2014/main" id="{D26AE3E6-D3BE-D8C3-527B-1CDFB7E8260B}"/>
              </a:ext>
            </a:extLst>
          </p:cNvPr>
          <p:cNvSpPr/>
          <p:nvPr/>
        </p:nvSpPr>
        <p:spPr>
          <a:xfrm>
            <a:off x="3544236" y="405912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Smiley Face 236">
            <a:extLst>
              <a:ext uri="{FF2B5EF4-FFF2-40B4-BE49-F238E27FC236}">
                <a16:creationId xmlns:a16="http://schemas.microsoft.com/office/drawing/2014/main" id="{E387B899-9198-C3A8-C5C3-8C961602FFDE}"/>
              </a:ext>
            </a:extLst>
          </p:cNvPr>
          <p:cNvSpPr/>
          <p:nvPr/>
        </p:nvSpPr>
        <p:spPr>
          <a:xfrm>
            <a:off x="3864425" y="405337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Smiley Face 237">
            <a:extLst>
              <a:ext uri="{FF2B5EF4-FFF2-40B4-BE49-F238E27FC236}">
                <a16:creationId xmlns:a16="http://schemas.microsoft.com/office/drawing/2014/main" id="{77FD4038-44A1-7429-B8C3-CC9E3911ACD9}"/>
              </a:ext>
            </a:extLst>
          </p:cNvPr>
          <p:cNvSpPr/>
          <p:nvPr/>
        </p:nvSpPr>
        <p:spPr>
          <a:xfrm>
            <a:off x="4515764" y="405912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Smiley Face 238">
            <a:extLst>
              <a:ext uri="{FF2B5EF4-FFF2-40B4-BE49-F238E27FC236}">
                <a16:creationId xmlns:a16="http://schemas.microsoft.com/office/drawing/2014/main" id="{8929C6C9-4079-5853-E1D9-3AD8B6E454F1}"/>
              </a:ext>
            </a:extLst>
          </p:cNvPr>
          <p:cNvSpPr/>
          <p:nvPr/>
        </p:nvSpPr>
        <p:spPr>
          <a:xfrm>
            <a:off x="4834473" y="4054503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Smiley Face 239">
            <a:extLst>
              <a:ext uri="{FF2B5EF4-FFF2-40B4-BE49-F238E27FC236}">
                <a16:creationId xmlns:a16="http://schemas.microsoft.com/office/drawing/2014/main" id="{3006A160-0A58-044A-EF65-241A69D3E5A9}"/>
              </a:ext>
            </a:extLst>
          </p:cNvPr>
          <p:cNvSpPr/>
          <p:nvPr/>
        </p:nvSpPr>
        <p:spPr>
          <a:xfrm>
            <a:off x="5172292" y="405912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Smiley Face 240">
            <a:extLst>
              <a:ext uri="{FF2B5EF4-FFF2-40B4-BE49-F238E27FC236}">
                <a16:creationId xmlns:a16="http://schemas.microsoft.com/office/drawing/2014/main" id="{0D11F224-C0EB-6549-BF40-82FD1CB44E2A}"/>
              </a:ext>
            </a:extLst>
          </p:cNvPr>
          <p:cNvSpPr/>
          <p:nvPr/>
        </p:nvSpPr>
        <p:spPr>
          <a:xfrm>
            <a:off x="5841829" y="4045861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2" name="Graphic 241" descr="Cheers outline">
            <a:extLst>
              <a:ext uri="{FF2B5EF4-FFF2-40B4-BE49-F238E27FC236}">
                <a16:creationId xmlns:a16="http://schemas.microsoft.com/office/drawing/2014/main" id="{B9588652-24A8-4CE7-4108-E1F38584B0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68884" y="5492235"/>
            <a:ext cx="403555" cy="403555"/>
          </a:xfrm>
          <a:prstGeom prst="rect">
            <a:avLst/>
          </a:prstGeom>
        </p:spPr>
      </p:pic>
      <p:sp>
        <p:nvSpPr>
          <p:cNvPr id="243" name="Smiley Face 242">
            <a:extLst>
              <a:ext uri="{FF2B5EF4-FFF2-40B4-BE49-F238E27FC236}">
                <a16:creationId xmlns:a16="http://schemas.microsoft.com/office/drawing/2014/main" id="{8F573069-98E3-A7C8-4DF4-B1B3BF507442}"/>
              </a:ext>
            </a:extLst>
          </p:cNvPr>
          <p:cNvSpPr/>
          <p:nvPr/>
        </p:nvSpPr>
        <p:spPr>
          <a:xfrm>
            <a:off x="7516845" y="3792563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Smiley Face 243">
            <a:extLst>
              <a:ext uri="{FF2B5EF4-FFF2-40B4-BE49-F238E27FC236}">
                <a16:creationId xmlns:a16="http://schemas.microsoft.com/office/drawing/2014/main" id="{256BD028-4C69-AD71-46D8-601662348EFA}"/>
              </a:ext>
            </a:extLst>
          </p:cNvPr>
          <p:cNvSpPr/>
          <p:nvPr/>
        </p:nvSpPr>
        <p:spPr>
          <a:xfrm>
            <a:off x="7842344" y="405655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Smiley Face 245">
            <a:extLst>
              <a:ext uri="{FF2B5EF4-FFF2-40B4-BE49-F238E27FC236}">
                <a16:creationId xmlns:a16="http://schemas.microsoft.com/office/drawing/2014/main" id="{C8916ABB-50A4-5BF4-3DD3-6D668F2A19B6}"/>
              </a:ext>
            </a:extLst>
          </p:cNvPr>
          <p:cNvSpPr/>
          <p:nvPr/>
        </p:nvSpPr>
        <p:spPr>
          <a:xfrm>
            <a:off x="8511881" y="406027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Smiley Face 246">
            <a:extLst>
              <a:ext uri="{FF2B5EF4-FFF2-40B4-BE49-F238E27FC236}">
                <a16:creationId xmlns:a16="http://schemas.microsoft.com/office/drawing/2014/main" id="{4950D61A-EC49-53AB-A37A-0FB03F0C8B6F}"/>
              </a:ext>
            </a:extLst>
          </p:cNvPr>
          <p:cNvSpPr/>
          <p:nvPr/>
        </p:nvSpPr>
        <p:spPr>
          <a:xfrm>
            <a:off x="8839348" y="406617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Smiley Face 247">
            <a:extLst>
              <a:ext uri="{FF2B5EF4-FFF2-40B4-BE49-F238E27FC236}">
                <a16:creationId xmlns:a16="http://schemas.microsoft.com/office/drawing/2014/main" id="{089251A7-FD09-5122-49D0-47157C929BF8}"/>
              </a:ext>
            </a:extLst>
          </p:cNvPr>
          <p:cNvSpPr/>
          <p:nvPr/>
        </p:nvSpPr>
        <p:spPr>
          <a:xfrm>
            <a:off x="9166228" y="406637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0" name="Graphic 249" descr="List with solid fill">
            <a:extLst>
              <a:ext uri="{FF2B5EF4-FFF2-40B4-BE49-F238E27FC236}">
                <a16:creationId xmlns:a16="http://schemas.microsoft.com/office/drawing/2014/main" id="{68B4F9D3-595C-1DE5-2B64-E5021361B9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89894" y="4322404"/>
            <a:ext cx="184453" cy="184453"/>
          </a:xfrm>
          <a:prstGeom prst="rect">
            <a:avLst/>
          </a:prstGeom>
        </p:spPr>
      </p:pic>
      <p:pic>
        <p:nvPicPr>
          <p:cNvPr id="251" name="Graphic 250" descr="List with solid fill">
            <a:extLst>
              <a:ext uri="{FF2B5EF4-FFF2-40B4-BE49-F238E27FC236}">
                <a16:creationId xmlns:a16="http://schemas.microsoft.com/office/drawing/2014/main" id="{9B637B93-EC88-F6EC-5ADD-935871E381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22054" y="4047071"/>
            <a:ext cx="184453" cy="184453"/>
          </a:xfrm>
          <a:prstGeom prst="rect">
            <a:avLst/>
          </a:prstGeom>
        </p:spPr>
      </p:pic>
      <p:pic>
        <p:nvPicPr>
          <p:cNvPr id="252" name="Graphic 251" descr="List with solid fill">
            <a:extLst>
              <a:ext uri="{FF2B5EF4-FFF2-40B4-BE49-F238E27FC236}">
                <a16:creationId xmlns:a16="http://schemas.microsoft.com/office/drawing/2014/main" id="{9A8E3B26-FCC4-E7B5-2CC7-0DBB04BB5A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042727" y="1047550"/>
            <a:ext cx="184453" cy="184453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6751D619-DDA3-1C04-9EAF-20ABE34F8055}"/>
              </a:ext>
            </a:extLst>
          </p:cNvPr>
          <p:cNvSpPr txBox="1"/>
          <p:nvPr/>
        </p:nvSpPr>
        <p:spPr>
          <a:xfrm>
            <a:off x="1607347" y="1240221"/>
            <a:ext cx="20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I started working…</a:t>
            </a:r>
          </a:p>
        </p:txBody>
      </p:sp>
      <p:pic>
        <p:nvPicPr>
          <p:cNvPr id="254" name="Graphic 253" descr="Clipboard with solid fill">
            <a:extLst>
              <a:ext uri="{FF2B5EF4-FFF2-40B4-BE49-F238E27FC236}">
                <a16:creationId xmlns:a16="http://schemas.microsoft.com/office/drawing/2014/main" id="{CFE63993-81E0-DC57-1F72-3814F8A02D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pic>
        <p:nvPicPr>
          <p:cNvPr id="255" name="Graphic 254" descr="List with solid fill">
            <a:extLst>
              <a:ext uri="{FF2B5EF4-FFF2-40B4-BE49-F238E27FC236}">
                <a16:creationId xmlns:a16="http://schemas.microsoft.com/office/drawing/2014/main" id="{14DDAEBD-BC62-D15E-8A9D-1BE7F1107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43570" y="4049127"/>
            <a:ext cx="184453" cy="184453"/>
          </a:xfrm>
          <a:prstGeom prst="rect">
            <a:avLst/>
          </a:prstGeom>
        </p:spPr>
      </p:pic>
      <p:pic>
        <p:nvPicPr>
          <p:cNvPr id="256" name="Graphic 255" descr="List with solid fill">
            <a:extLst>
              <a:ext uri="{FF2B5EF4-FFF2-40B4-BE49-F238E27FC236}">
                <a16:creationId xmlns:a16="http://schemas.microsoft.com/office/drawing/2014/main" id="{E5F23DC9-9ED3-7DA3-BFA4-957AB413BF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93380" y="4060275"/>
            <a:ext cx="184453" cy="184453"/>
          </a:xfrm>
          <a:prstGeom prst="rect">
            <a:avLst/>
          </a:prstGeom>
        </p:spPr>
      </p:pic>
      <p:pic>
        <p:nvPicPr>
          <p:cNvPr id="257" name="Graphic 256" descr="List with solid fill">
            <a:extLst>
              <a:ext uri="{FF2B5EF4-FFF2-40B4-BE49-F238E27FC236}">
                <a16:creationId xmlns:a16="http://schemas.microsoft.com/office/drawing/2014/main" id="{3722E0FC-AF71-0D1C-D7CC-16334FBFC39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87023" y="1919340"/>
            <a:ext cx="184453" cy="184453"/>
          </a:xfrm>
          <a:prstGeom prst="rect">
            <a:avLst/>
          </a:prstGeom>
        </p:spPr>
      </p:pic>
      <p:pic>
        <p:nvPicPr>
          <p:cNvPr id="258" name="Graphic 257" descr="Cheers outline">
            <a:extLst>
              <a:ext uri="{FF2B5EF4-FFF2-40B4-BE49-F238E27FC236}">
                <a16:creationId xmlns:a16="http://schemas.microsoft.com/office/drawing/2014/main" id="{B62C7B5B-93F0-1689-49AA-553D6A7C0B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71836" y="4343006"/>
            <a:ext cx="403555" cy="403555"/>
          </a:xfrm>
          <a:prstGeom prst="rect">
            <a:avLst/>
          </a:prstGeom>
        </p:spPr>
      </p:pic>
      <p:pic>
        <p:nvPicPr>
          <p:cNvPr id="259" name="Graphic 258" descr="Cheers outline">
            <a:extLst>
              <a:ext uri="{FF2B5EF4-FFF2-40B4-BE49-F238E27FC236}">
                <a16:creationId xmlns:a16="http://schemas.microsoft.com/office/drawing/2014/main" id="{F4C5C44C-2B3A-34DF-829D-213A2B4DE7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93629" y="4313575"/>
            <a:ext cx="403555" cy="403555"/>
          </a:xfrm>
          <a:prstGeom prst="rect">
            <a:avLst/>
          </a:prstGeom>
        </p:spPr>
      </p:pic>
      <p:pic>
        <p:nvPicPr>
          <p:cNvPr id="260" name="Graphic 259" descr="Cheers outline">
            <a:extLst>
              <a:ext uri="{FF2B5EF4-FFF2-40B4-BE49-F238E27FC236}">
                <a16:creationId xmlns:a16="http://schemas.microsoft.com/office/drawing/2014/main" id="{D1DAA3DB-5440-347F-39C2-C342259B5B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01290" y="1925686"/>
            <a:ext cx="403555" cy="403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2480CA-60D0-8935-E801-0A0E1820CD1D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19E34-016C-67B5-C250-ECA37FE2D729}"/>
              </a:ext>
            </a:extLst>
          </p:cNvPr>
          <p:cNvSpPr txBox="1"/>
          <p:nvPr/>
        </p:nvSpPr>
        <p:spPr>
          <a:xfrm>
            <a:off x="6894098" y="5784082"/>
            <a:ext cx="1741799" cy="646331"/>
          </a:xfrm>
          <a:prstGeom prst="rect">
            <a:avLst/>
          </a:prstGeom>
          <a:solidFill>
            <a:srgbClr val="F5C7E5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FD0E0-9333-9147-F2A1-54F64D2C545C}"/>
              </a:ext>
            </a:extLst>
          </p:cNvPr>
          <p:cNvSpPr txBox="1"/>
          <p:nvPr/>
        </p:nvSpPr>
        <p:spPr>
          <a:xfrm>
            <a:off x="6889486" y="4868474"/>
            <a:ext cx="175002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0A60A7-7841-F56B-3889-D82DCB7428DC}"/>
              </a:ext>
            </a:extLst>
          </p:cNvPr>
          <p:cNvGrpSpPr/>
          <p:nvPr/>
        </p:nvGrpSpPr>
        <p:grpSpPr>
          <a:xfrm>
            <a:off x="2101114" y="3908302"/>
            <a:ext cx="9042023" cy="598555"/>
            <a:chOff x="2101114" y="3908302"/>
            <a:chExt cx="9042023" cy="5985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E4353F-1241-F992-3E78-6EE5E6155AE8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512078"/>
              <a:chOff x="2101114" y="3908302"/>
              <a:chExt cx="9042023" cy="51207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B234C57-DF26-D764-F50A-792562CDEABA}"/>
                  </a:ext>
                </a:extLst>
              </p:cNvPr>
              <p:cNvGrpSpPr/>
              <p:nvPr/>
            </p:nvGrpSpPr>
            <p:grpSpPr>
              <a:xfrm>
                <a:off x="2101114" y="3908302"/>
                <a:ext cx="9042023" cy="512078"/>
                <a:chOff x="2101114" y="3908302"/>
                <a:chExt cx="9042023" cy="51207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64E4FC73-C850-7673-739D-584EA3971024}"/>
                    </a:ext>
                  </a:extLst>
                </p:cNvPr>
                <p:cNvGrpSpPr/>
                <p:nvPr/>
              </p:nvGrpSpPr>
              <p:grpSpPr>
                <a:xfrm>
                  <a:off x="2101114" y="3908302"/>
                  <a:ext cx="9042023" cy="512078"/>
                  <a:chOff x="2101114" y="3908302"/>
                  <a:chExt cx="9042023" cy="512078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BAE1A88E-3370-35E3-894F-A545AC7276C3}"/>
                      </a:ext>
                    </a:extLst>
                  </p:cNvPr>
                  <p:cNvGrpSpPr/>
                  <p:nvPr/>
                </p:nvGrpSpPr>
                <p:grpSpPr>
                  <a:xfrm>
                    <a:off x="2101114" y="3908302"/>
                    <a:ext cx="9042023" cy="420468"/>
                    <a:chOff x="2101114" y="3908302"/>
                    <a:chExt cx="9042023" cy="420468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0E9FC8BC-5306-4B83-3729-1953C7378D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5487" y="3940215"/>
                      <a:ext cx="9017650" cy="388555"/>
                      <a:chOff x="2125487" y="3940215"/>
                      <a:chExt cx="9017650" cy="388555"/>
                    </a:xfrm>
                  </p:grpSpPr>
                  <p:grpSp>
                    <p:nvGrpSpPr>
                      <p:cNvPr id="34" name="Group 33">
                        <a:extLst>
                          <a:ext uri="{FF2B5EF4-FFF2-40B4-BE49-F238E27FC236}">
                            <a16:creationId xmlns:a16="http://schemas.microsoft.com/office/drawing/2014/main" id="{C4B438F1-CA34-34D5-3730-1EF04AF039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25487" y="3966714"/>
                        <a:ext cx="9017650" cy="350180"/>
                        <a:chOff x="2125487" y="3966714"/>
                        <a:chExt cx="9017650" cy="350180"/>
                      </a:xfrm>
                    </p:grpSpPr>
                    <p:pic>
                      <p:nvPicPr>
                        <p:cNvPr id="36" name="Graphic 35">
                          <a:extLst>
                            <a:ext uri="{FF2B5EF4-FFF2-40B4-BE49-F238E27FC236}">
                              <a16:creationId xmlns:a16="http://schemas.microsoft.com/office/drawing/2014/main" id="{1C73097E-537E-5DD0-1C5F-3A8ED183996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6">
                          <a:extLst>
                            <a:ext uri="{96DAC541-7B7A-43D3-8B79-37D633B846F1}">
                              <asvg:svgBlip xmlns:asvg="http://schemas.microsoft.com/office/drawing/2016/SVG/main" r:embed="rId2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25487" y="3966715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Graphic 36">
                          <a:extLst>
                            <a:ext uri="{FF2B5EF4-FFF2-40B4-BE49-F238E27FC236}">
                              <a16:creationId xmlns:a16="http://schemas.microsoft.com/office/drawing/2014/main" id="{761C1185-D184-3D60-1BB4-E04CFD8E148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8">
                          <a:extLst>
                            <a:ext uri="{96DAC541-7B7A-43D3-8B79-37D633B846F1}">
                              <asvg:svgBlip xmlns:asvg="http://schemas.microsoft.com/office/drawing/2016/SVG/main" r:embed="rId29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11291" y="3966714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Graphic 37">
                          <a:extLst>
                            <a:ext uri="{FF2B5EF4-FFF2-40B4-BE49-F238E27FC236}">
                              <a16:creationId xmlns:a16="http://schemas.microsoft.com/office/drawing/2014/main" id="{F6F64F30-66FF-9889-7AD7-92E249DB261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0">
                          <a:extLst>
                            <a:ext uri="{96DAC541-7B7A-43D3-8B79-37D633B846F1}">
                              <asvg:svgBlip xmlns:asvg="http://schemas.microsoft.com/office/drawing/2016/SVG/main" r:embed="rId3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04618" y="3982934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Graphic 38">
                          <a:extLst>
                            <a:ext uri="{FF2B5EF4-FFF2-40B4-BE49-F238E27FC236}">
                              <a16:creationId xmlns:a16="http://schemas.microsoft.com/office/drawing/2014/main" id="{E0FC2B96-519D-C592-D1A9-EAC15E43350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0">
                          <a:extLst>
                            <a:ext uri="{96DAC541-7B7A-43D3-8B79-37D633B846F1}">
                              <asvg:svgBlip xmlns:asvg="http://schemas.microsoft.com/office/drawing/2016/SVG/main" r:embed="rId3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471800" y="398449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Graphic 39">
                          <a:extLst>
                            <a:ext uri="{FF2B5EF4-FFF2-40B4-BE49-F238E27FC236}">
                              <a16:creationId xmlns:a16="http://schemas.microsoft.com/office/drawing/2014/main" id="{22A48F99-74CF-7CB4-63CD-4299A9E8A1D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0">
                          <a:extLst>
                            <a:ext uri="{96DAC541-7B7A-43D3-8B79-37D633B846F1}">
                              <asvg:svgBlip xmlns:asvg="http://schemas.microsoft.com/office/drawing/2016/SVG/main" r:embed="rId3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821555" y="398625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35" name="Rectangle 34">
                        <a:extLst>
                          <a:ext uri="{FF2B5EF4-FFF2-40B4-BE49-F238E27FC236}">
                            <a16:creationId xmlns:a16="http://schemas.microsoft.com/office/drawing/2014/main" id="{F4D70226-5456-13A3-9538-1E6D7E139B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1083" y="3940215"/>
                        <a:ext cx="2008859" cy="388555"/>
                      </a:xfrm>
                      <a:prstGeom prst="rect">
                        <a:avLst/>
                      </a:prstGeom>
                      <a:noFill/>
                      <a:ln w="19050" cap="flat" cmpd="sng" algn="ctr">
                        <a:solidFill>
                          <a:schemeClr val="dk1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00A6301-DE33-248C-98FA-077C032102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1114" y="3908302"/>
                      <a:ext cx="5033677" cy="420468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6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8" name="Action Button: Go Home 27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C4DD6F38-099A-001F-38E0-34D76F3FE776}"/>
                      </a:ext>
                    </a:extLst>
                  </p:cNvPr>
                  <p:cNvSpPr/>
                  <p:nvPr/>
                </p:nvSpPr>
                <p:spPr>
                  <a:xfrm>
                    <a:off x="6507753" y="4038562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" name="Action Button: Go Home 28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D075D25C-A085-FFE9-E1DA-71F4E1842774}"/>
                      </a:ext>
                    </a:extLst>
                  </p:cNvPr>
                  <p:cNvSpPr/>
                  <p:nvPr/>
                </p:nvSpPr>
                <p:spPr>
                  <a:xfrm>
                    <a:off x="4168181" y="4038624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Action Button: Go Home 29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F6D6CE69-3309-BB4F-2C52-C2BEA5B53A14}"/>
                      </a:ext>
                    </a:extLst>
                  </p:cNvPr>
                  <p:cNvSpPr/>
                  <p:nvPr/>
                </p:nvSpPr>
                <p:spPr>
                  <a:xfrm>
                    <a:off x="7499870" y="4224428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Action Button: Go Home 30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9E35D26F-5F2F-8168-3826-DE03370E7E6D}"/>
                      </a:ext>
                    </a:extLst>
                  </p:cNvPr>
                  <p:cNvSpPr/>
                  <p:nvPr/>
                </p:nvSpPr>
                <p:spPr>
                  <a:xfrm>
                    <a:off x="8169341" y="4036516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6" name="Speech Bubble: Oval 25">
                  <a:extLst>
                    <a:ext uri="{FF2B5EF4-FFF2-40B4-BE49-F238E27FC236}">
                      <a16:creationId xmlns:a16="http://schemas.microsoft.com/office/drawing/2014/main" id="{C2E031A9-C02B-80B5-D5B3-171FD9A2DB3D}"/>
                    </a:ext>
                  </a:extLst>
                </p:cNvPr>
                <p:cNvSpPr/>
                <p:nvPr/>
              </p:nvSpPr>
              <p:spPr>
                <a:xfrm>
                  <a:off x="7512152" y="3995268"/>
                  <a:ext cx="219100" cy="164153"/>
                </a:xfrm>
                <a:prstGeom prst="wedgeEllipseCallout">
                  <a:avLst>
                    <a:gd name="adj1" fmla="val -64536"/>
                    <a:gd name="adj2" fmla="val 57519"/>
                  </a:avLst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00FFFF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D7E02D-DE99-DDDC-9E4C-B73ADB147BB6}"/>
                  </a:ext>
                </a:extLst>
              </p:cNvPr>
              <p:cNvGrpSpPr/>
              <p:nvPr/>
            </p:nvGrpSpPr>
            <p:grpSpPr>
              <a:xfrm>
                <a:off x="3544236" y="4045861"/>
                <a:ext cx="5798908" cy="184669"/>
                <a:chOff x="3544236" y="4045861"/>
                <a:chExt cx="5798908" cy="184669"/>
              </a:xfrm>
            </p:grpSpPr>
            <p:sp>
              <p:nvSpPr>
                <p:cNvPr id="15" name="Smiley Face 14">
                  <a:extLst>
                    <a:ext uri="{FF2B5EF4-FFF2-40B4-BE49-F238E27FC236}">
                      <a16:creationId xmlns:a16="http://schemas.microsoft.com/office/drawing/2014/main" id="{7B836BBC-67A7-39B6-2061-3021E97A12F3}"/>
                    </a:ext>
                  </a:extLst>
                </p:cNvPr>
                <p:cNvSpPr/>
                <p:nvPr/>
              </p:nvSpPr>
              <p:spPr>
                <a:xfrm>
                  <a:off x="3544236" y="405912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Smiley Face 15">
                  <a:extLst>
                    <a:ext uri="{FF2B5EF4-FFF2-40B4-BE49-F238E27FC236}">
                      <a16:creationId xmlns:a16="http://schemas.microsoft.com/office/drawing/2014/main" id="{6C642F2E-489B-2036-E88B-0F81D7D46544}"/>
                    </a:ext>
                  </a:extLst>
                </p:cNvPr>
                <p:cNvSpPr/>
                <p:nvPr/>
              </p:nvSpPr>
              <p:spPr>
                <a:xfrm>
                  <a:off x="3864425" y="405337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" name="Smiley Face 16">
                  <a:extLst>
                    <a:ext uri="{FF2B5EF4-FFF2-40B4-BE49-F238E27FC236}">
                      <a16:creationId xmlns:a16="http://schemas.microsoft.com/office/drawing/2014/main" id="{71B71B6E-5B50-EBAF-738E-42F133DF39FE}"/>
                    </a:ext>
                  </a:extLst>
                </p:cNvPr>
                <p:cNvSpPr/>
                <p:nvPr/>
              </p:nvSpPr>
              <p:spPr>
                <a:xfrm>
                  <a:off x="4515764" y="405912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Smiley Face 17">
                  <a:extLst>
                    <a:ext uri="{FF2B5EF4-FFF2-40B4-BE49-F238E27FC236}">
                      <a16:creationId xmlns:a16="http://schemas.microsoft.com/office/drawing/2014/main" id="{D54C29A9-9189-4836-5202-0300504887E8}"/>
                    </a:ext>
                  </a:extLst>
                </p:cNvPr>
                <p:cNvSpPr/>
                <p:nvPr/>
              </p:nvSpPr>
              <p:spPr>
                <a:xfrm>
                  <a:off x="4834473" y="4054503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Smiley Face 18">
                  <a:extLst>
                    <a:ext uri="{FF2B5EF4-FFF2-40B4-BE49-F238E27FC236}">
                      <a16:creationId xmlns:a16="http://schemas.microsoft.com/office/drawing/2014/main" id="{93864B90-A38D-903B-A6BC-173F016EB0C7}"/>
                    </a:ext>
                  </a:extLst>
                </p:cNvPr>
                <p:cNvSpPr/>
                <p:nvPr/>
              </p:nvSpPr>
              <p:spPr>
                <a:xfrm>
                  <a:off x="5172292" y="4059124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Smiley Face 19">
                  <a:extLst>
                    <a:ext uri="{FF2B5EF4-FFF2-40B4-BE49-F238E27FC236}">
                      <a16:creationId xmlns:a16="http://schemas.microsoft.com/office/drawing/2014/main" id="{BB403A19-D8F9-25DC-7D65-FD3782B37979}"/>
                    </a:ext>
                  </a:extLst>
                </p:cNvPr>
                <p:cNvSpPr/>
                <p:nvPr/>
              </p:nvSpPr>
              <p:spPr>
                <a:xfrm>
                  <a:off x="5841829" y="4045861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Smiley Face 20">
                  <a:extLst>
                    <a:ext uri="{FF2B5EF4-FFF2-40B4-BE49-F238E27FC236}">
                      <a16:creationId xmlns:a16="http://schemas.microsoft.com/office/drawing/2014/main" id="{6EFE0F2D-7D45-DE19-2D60-66BD75737FC4}"/>
                    </a:ext>
                  </a:extLst>
                </p:cNvPr>
                <p:cNvSpPr/>
                <p:nvPr/>
              </p:nvSpPr>
              <p:spPr>
                <a:xfrm>
                  <a:off x="7842344" y="405655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Smiley Face 21">
                  <a:extLst>
                    <a:ext uri="{FF2B5EF4-FFF2-40B4-BE49-F238E27FC236}">
                      <a16:creationId xmlns:a16="http://schemas.microsoft.com/office/drawing/2014/main" id="{8D79F1B5-27B5-50EB-C3A4-D34407DD3902}"/>
                    </a:ext>
                  </a:extLst>
                </p:cNvPr>
                <p:cNvSpPr/>
                <p:nvPr/>
              </p:nvSpPr>
              <p:spPr>
                <a:xfrm>
                  <a:off x="8511881" y="406027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Smiley Face 22">
                  <a:extLst>
                    <a:ext uri="{FF2B5EF4-FFF2-40B4-BE49-F238E27FC236}">
                      <a16:creationId xmlns:a16="http://schemas.microsoft.com/office/drawing/2014/main" id="{2A59A621-0D26-43D2-B36B-E283E924550A}"/>
                    </a:ext>
                  </a:extLst>
                </p:cNvPr>
                <p:cNvSpPr/>
                <p:nvPr/>
              </p:nvSpPr>
              <p:spPr>
                <a:xfrm>
                  <a:off x="8839348" y="40661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Smiley Face 23">
                  <a:extLst>
                    <a:ext uri="{FF2B5EF4-FFF2-40B4-BE49-F238E27FC236}">
                      <a16:creationId xmlns:a16="http://schemas.microsoft.com/office/drawing/2014/main" id="{4CA67B69-2409-6D09-7502-80164BB7ADCE}"/>
                    </a:ext>
                  </a:extLst>
                </p:cNvPr>
                <p:cNvSpPr/>
                <p:nvPr/>
              </p:nvSpPr>
              <p:spPr>
                <a:xfrm>
                  <a:off x="9166228" y="40663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E89A13-9CD4-CF60-339E-710433832246}"/>
                </a:ext>
              </a:extLst>
            </p:cNvPr>
            <p:cNvGrpSpPr/>
            <p:nvPr/>
          </p:nvGrpSpPr>
          <p:grpSpPr>
            <a:xfrm>
              <a:off x="2193380" y="4047071"/>
              <a:ext cx="7813127" cy="459786"/>
              <a:chOff x="2193380" y="4047071"/>
              <a:chExt cx="7813127" cy="459786"/>
            </a:xfrm>
          </p:grpSpPr>
          <p:pic>
            <p:nvPicPr>
              <p:cNvPr id="9" name="Graphic 8" descr="List with solid fill">
                <a:extLst>
                  <a:ext uri="{FF2B5EF4-FFF2-40B4-BE49-F238E27FC236}">
                    <a16:creationId xmlns:a16="http://schemas.microsoft.com/office/drawing/2014/main" id="{D7A75FA6-9577-B87C-A8A0-13C66357A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189894" y="4322404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0" name="Graphic 9" descr="List with solid fill">
                <a:extLst>
                  <a:ext uri="{FF2B5EF4-FFF2-40B4-BE49-F238E27FC236}">
                    <a16:creationId xmlns:a16="http://schemas.microsoft.com/office/drawing/2014/main" id="{BF4A5DBF-B0FF-17CA-F471-2BB3F674B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822054" y="4047071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1" name="Graphic 10" descr="List with solid fill">
                <a:extLst>
                  <a:ext uri="{FF2B5EF4-FFF2-40B4-BE49-F238E27FC236}">
                    <a16:creationId xmlns:a16="http://schemas.microsoft.com/office/drawing/2014/main" id="{12B97D99-D768-5360-48B6-8B492721D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843570" y="4049127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2" name="Graphic 11" descr="List with solid fill">
                <a:extLst>
                  <a:ext uri="{FF2B5EF4-FFF2-40B4-BE49-F238E27FC236}">
                    <a16:creationId xmlns:a16="http://schemas.microsoft.com/office/drawing/2014/main" id="{1EFAD15D-A657-4B22-6038-352744EAC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193380" y="4060275"/>
                <a:ext cx="184453" cy="1844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312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ED4111-F3D0-B99D-6B68-BCDD3B19C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5" y="1"/>
            <a:ext cx="10847430" cy="62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926061"/>
              </p:ext>
            </p:extLst>
          </p:nvPr>
        </p:nvGraphicFramePr>
        <p:xfrm>
          <a:off x="1638190" y="3474717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813735"/>
              </p:ext>
            </p:extLst>
          </p:nvPr>
        </p:nvGraphicFramePr>
        <p:xfrm>
          <a:off x="255122" y="2626942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3060387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3060386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4456046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4456045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245163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C51BC7-86D6-5F3A-B424-20FC119D1052}"/>
              </a:ext>
            </a:extLst>
          </p:cNvPr>
          <p:cNvCxnSpPr>
            <a:cxnSpLocks/>
          </p:cNvCxnSpPr>
          <p:nvPr/>
        </p:nvCxnSpPr>
        <p:spPr>
          <a:xfrm>
            <a:off x="6512668" y="2386320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89A95D1-3A9A-736B-93CC-2996C6D1579F}"/>
              </a:ext>
            </a:extLst>
          </p:cNvPr>
          <p:cNvSpPr txBox="1"/>
          <p:nvPr/>
        </p:nvSpPr>
        <p:spPr>
          <a:xfrm>
            <a:off x="5776058" y="1593044"/>
            <a:ext cx="306329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B1C978-F5F6-140E-B0C9-6875FB27736B}"/>
              </a:ext>
            </a:extLst>
          </p:cNvPr>
          <p:cNvSpPr txBox="1"/>
          <p:nvPr/>
        </p:nvSpPr>
        <p:spPr>
          <a:xfrm>
            <a:off x="1390532" y="5550156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69BE38C-E26B-48D1-E19F-F39D58BDF230}"/>
              </a:ext>
            </a:extLst>
          </p:cNvPr>
          <p:cNvCxnSpPr>
            <a:cxnSpLocks/>
          </p:cNvCxnSpPr>
          <p:nvPr/>
        </p:nvCxnSpPr>
        <p:spPr>
          <a:xfrm flipH="1">
            <a:off x="2098809" y="4778490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838326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E3F0D1B-59D1-0397-F1A2-F7853AAA5141}"/>
              </a:ext>
            </a:extLst>
          </p:cNvPr>
          <p:cNvSpPr txBox="1"/>
          <p:nvPr/>
        </p:nvSpPr>
        <p:spPr>
          <a:xfrm>
            <a:off x="4716944" y="4044924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0A68692-38AD-AEFB-95F8-BD2B6D4F0D26}"/>
              </a:ext>
            </a:extLst>
          </p:cNvPr>
          <p:cNvSpPr/>
          <p:nvPr/>
        </p:nvSpPr>
        <p:spPr>
          <a:xfrm>
            <a:off x="2101114" y="4397633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65BE129-061F-00A3-97B0-C8188E3D2C8E}"/>
              </a:ext>
            </a:extLst>
          </p:cNvPr>
          <p:cNvSpPr/>
          <p:nvPr/>
        </p:nvSpPr>
        <p:spPr>
          <a:xfrm>
            <a:off x="7870785" y="3012619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0E990C7-9349-D3FB-6B7D-3BBEC3B18617}"/>
              </a:ext>
            </a:extLst>
          </p:cNvPr>
          <p:cNvCxnSpPr>
            <a:cxnSpLocks/>
          </p:cNvCxnSpPr>
          <p:nvPr/>
        </p:nvCxnSpPr>
        <p:spPr>
          <a:xfrm>
            <a:off x="2693961" y="4397633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4472265"/>
            <a:ext cx="321582" cy="330641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E586AF7-980D-0185-35EA-F2037D8F93AC}"/>
              </a:ext>
            </a:extLst>
          </p:cNvPr>
          <p:cNvSpPr/>
          <p:nvPr/>
        </p:nvSpPr>
        <p:spPr>
          <a:xfrm>
            <a:off x="8431083" y="4429546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Speech Bubble: Oval 183">
            <a:extLst>
              <a:ext uri="{FF2B5EF4-FFF2-40B4-BE49-F238E27FC236}">
                <a16:creationId xmlns:a16="http://schemas.microsoft.com/office/drawing/2014/main" id="{C0263514-92BD-6AAE-1F28-9E1FA85BEA5F}"/>
              </a:ext>
            </a:extLst>
          </p:cNvPr>
          <p:cNvSpPr/>
          <p:nvPr/>
        </p:nvSpPr>
        <p:spPr>
          <a:xfrm>
            <a:off x="5426881" y="3149408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7" name="Speech Bubble: Oval 186">
            <a:extLst>
              <a:ext uri="{FF2B5EF4-FFF2-40B4-BE49-F238E27FC236}">
                <a16:creationId xmlns:a16="http://schemas.microsoft.com/office/drawing/2014/main" id="{CB53BBB6-98BC-F0AD-F768-C3C3C10A65A9}"/>
              </a:ext>
            </a:extLst>
          </p:cNvPr>
          <p:cNvSpPr/>
          <p:nvPr/>
        </p:nvSpPr>
        <p:spPr>
          <a:xfrm>
            <a:off x="10024867" y="1913550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575B8CC-A166-0153-E3DF-B2B52428D2F4}"/>
              </a:ext>
            </a:extLst>
          </p:cNvPr>
          <p:cNvSpPr txBox="1"/>
          <p:nvPr/>
        </p:nvSpPr>
        <p:spPr>
          <a:xfrm>
            <a:off x="10302044" y="1810961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Talks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0BE16B4-F286-8313-F7A4-74E187BD3E69}"/>
              </a:ext>
            </a:extLst>
          </p:cNvPr>
          <p:cNvSpPr txBox="1"/>
          <p:nvPr/>
        </p:nvSpPr>
        <p:spPr>
          <a:xfrm>
            <a:off x="10316963" y="209634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PGTA duties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8ED0D2-7ECE-5C50-AC8A-B80C81984DCF}"/>
              </a:ext>
            </a:extLst>
          </p:cNvPr>
          <p:cNvSpPr txBox="1"/>
          <p:nvPr/>
        </p:nvSpPr>
        <p:spPr>
          <a:xfrm>
            <a:off x="10342042" y="2432463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Peer-reviews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5D84B-6FEE-C06B-83FE-BDCBA24C3098}"/>
              </a:ext>
            </a:extLst>
          </p:cNvPr>
          <p:cNvSpPr txBox="1"/>
          <p:nvPr/>
        </p:nvSpPr>
        <p:spPr>
          <a:xfrm>
            <a:off x="10342042" y="2762021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Collaborations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18126A0-D6BF-0919-C206-42EA610279E9}"/>
              </a:ext>
            </a:extLst>
          </p:cNvPr>
          <p:cNvSpPr/>
          <p:nvPr/>
        </p:nvSpPr>
        <p:spPr>
          <a:xfrm>
            <a:off x="9916010" y="1553126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Action Button: Go Home 19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A13CFF1-4C50-7206-D2F6-9B63442DBD44}"/>
              </a:ext>
            </a:extLst>
          </p:cNvPr>
          <p:cNvSpPr/>
          <p:nvPr/>
        </p:nvSpPr>
        <p:spPr>
          <a:xfrm>
            <a:off x="10024867" y="1605856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6F5473A-5553-6149-32C9-227B10FE8DE0}"/>
              </a:ext>
            </a:extLst>
          </p:cNvPr>
          <p:cNvSpPr txBox="1"/>
          <p:nvPr/>
        </p:nvSpPr>
        <p:spPr>
          <a:xfrm>
            <a:off x="10296643" y="1507556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200" name="Smiley Face 199">
            <a:extLst>
              <a:ext uri="{FF2B5EF4-FFF2-40B4-BE49-F238E27FC236}">
                <a16:creationId xmlns:a16="http://schemas.microsoft.com/office/drawing/2014/main" id="{CC4935D5-79A5-4A0C-4456-EA4203BA00D3}"/>
              </a:ext>
            </a:extLst>
          </p:cNvPr>
          <p:cNvSpPr/>
          <p:nvPr/>
        </p:nvSpPr>
        <p:spPr>
          <a:xfrm>
            <a:off x="10050780" y="21971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3" name="Graphic 202" descr="Cheers outline">
            <a:extLst>
              <a:ext uri="{FF2B5EF4-FFF2-40B4-BE49-F238E27FC236}">
                <a16:creationId xmlns:a16="http://schemas.microsoft.com/office/drawing/2014/main" id="{F70F48CB-5D96-DF7B-9720-4A7C7B4D30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41590" y="2797152"/>
            <a:ext cx="403555" cy="403555"/>
          </a:xfrm>
          <a:prstGeom prst="rect">
            <a:avLst/>
          </a:prstGeom>
        </p:spPr>
      </p:pic>
      <p:sp>
        <p:nvSpPr>
          <p:cNvPr id="204" name="Action Button: Go Home 20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C36F255-65F0-89A6-BCA9-4D2E7A4E36DB}"/>
              </a:ext>
            </a:extLst>
          </p:cNvPr>
          <p:cNvSpPr/>
          <p:nvPr/>
        </p:nvSpPr>
        <p:spPr>
          <a:xfrm>
            <a:off x="5069595" y="3133509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Speech Bubble: Oval 204">
            <a:extLst>
              <a:ext uri="{FF2B5EF4-FFF2-40B4-BE49-F238E27FC236}">
                <a16:creationId xmlns:a16="http://schemas.microsoft.com/office/drawing/2014/main" id="{42E0DBC4-5504-6B68-FB62-D978572C9089}"/>
              </a:ext>
            </a:extLst>
          </p:cNvPr>
          <p:cNvSpPr/>
          <p:nvPr/>
        </p:nvSpPr>
        <p:spPr>
          <a:xfrm>
            <a:off x="4395153" y="3141127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06" name="Action Button: Go Home 20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140136A-DF01-C22E-DCF0-5F4ED0445FAB}"/>
              </a:ext>
            </a:extLst>
          </p:cNvPr>
          <p:cNvSpPr/>
          <p:nvPr/>
        </p:nvSpPr>
        <p:spPr>
          <a:xfrm>
            <a:off x="6507753" y="452789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Action Button: Go Home 20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23204D-AEAD-D725-02E3-851E137A7D5E}"/>
              </a:ext>
            </a:extLst>
          </p:cNvPr>
          <p:cNvSpPr/>
          <p:nvPr/>
        </p:nvSpPr>
        <p:spPr>
          <a:xfrm>
            <a:off x="6727517" y="3128891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Action Button: Go Home 2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13EFE12-0B50-9125-3514-72DCF1B80469}"/>
              </a:ext>
            </a:extLst>
          </p:cNvPr>
          <p:cNvSpPr/>
          <p:nvPr/>
        </p:nvSpPr>
        <p:spPr>
          <a:xfrm>
            <a:off x="4168181" y="452795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Speech Bubble: Oval 211">
            <a:extLst>
              <a:ext uri="{FF2B5EF4-FFF2-40B4-BE49-F238E27FC236}">
                <a16:creationId xmlns:a16="http://schemas.microsoft.com/office/drawing/2014/main" id="{28CB1523-3A8B-E443-2672-1A21556DFB83}"/>
              </a:ext>
            </a:extLst>
          </p:cNvPr>
          <p:cNvSpPr/>
          <p:nvPr/>
        </p:nvSpPr>
        <p:spPr>
          <a:xfrm>
            <a:off x="7512152" y="4484599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13" name="Action Button: Go Home 2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760BBE8-96FB-34B1-41A8-41D6C9A7E92B}"/>
              </a:ext>
            </a:extLst>
          </p:cNvPr>
          <p:cNvSpPr/>
          <p:nvPr/>
        </p:nvSpPr>
        <p:spPr>
          <a:xfrm>
            <a:off x="7499870" y="4713759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Action Button: Go Home 2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2957609-A945-4D16-ACAB-ED0C285776EC}"/>
              </a:ext>
            </a:extLst>
          </p:cNvPr>
          <p:cNvSpPr/>
          <p:nvPr/>
        </p:nvSpPr>
        <p:spPr>
          <a:xfrm>
            <a:off x="8169341" y="4525847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4473824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4475584"/>
            <a:ext cx="321582" cy="330641"/>
          </a:xfrm>
          <a:prstGeom prst="rect">
            <a:avLst/>
          </a:prstGeom>
        </p:spPr>
      </p:pic>
      <p:sp>
        <p:nvSpPr>
          <p:cNvPr id="229" name="Smiley Face 228">
            <a:extLst>
              <a:ext uri="{FF2B5EF4-FFF2-40B4-BE49-F238E27FC236}">
                <a16:creationId xmlns:a16="http://schemas.microsoft.com/office/drawing/2014/main" id="{697FC034-7056-45CF-91FE-6EED125FCAF6}"/>
              </a:ext>
            </a:extLst>
          </p:cNvPr>
          <p:cNvSpPr/>
          <p:nvPr/>
        </p:nvSpPr>
        <p:spPr>
          <a:xfrm>
            <a:off x="6084400" y="31494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Smiley Face 229">
            <a:extLst>
              <a:ext uri="{FF2B5EF4-FFF2-40B4-BE49-F238E27FC236}">
                <a16:creationId xmlns:a16="http://schemas.microsoft.com/office/drawing/2014/main" id="{13E1D2DD-D8D7-8120-FF0C-02BBE636026A}"/>
              </a:ext>
            </a:extLst>
          </p:cNvPr>
          <p:cNvSpPr/>
          <p:nvPr/>
        </p:nvSpPr>
        <p:spPr>
          <a:xfrm>
            <a:off x="6423361" y="314940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Smiley Face 231">
            <a:extLst>
              <a:ext uri="{FF2B5EF4-FFF2-40B4-BE49-F238E27FC236}">
                <a16:creationId xmlns:a16="http://schemas.microsoft.com/office/drawing/2014/main" id="{14B7C67F-E921-E05B-DAA1-C3CF08009D97}"/>
              </a:ext>
            </a:extLst>
          </p:cNvPr>
          <p:cNvSpPr/>
          <p:nvPr/>
        </p:nvSpPr>
        <p:spPr>
          <a:xfrm>
            <a:off x="7088483" y="314169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Smiley Face 232">
            <a:extLst>
              <a:ext uri="{FF2B5EF4-FFF2-40B4-BE49-F238E27FC236}">
                <a16:creationId xmlns:a16="http://schemas.microsoft.com/office/drawing/2014/main" id="{29A3306D-722A-056E-7BA8-AC3A050DDBFE}"/>
              </a:ext>
            </a:extLst>
          </p:cNvPr>
          <p:cNvSpPr/>
          <p:nvPr/>
        </p:nvSpPr>
        <p:spPr>
          <a:xfrm>
            <a:off x="7419812" y="314833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Smiley Face 233">
            <a:extLst>
              <a:ext uri="{FF2B5EF4-FFF2-40B4-BE49-F238E27FC236}">
                <a16:creationId xmlns:a16="http://schemas.microsoft.com/office/drawing/2014/main" id="{D78EBEEF-588E-BB07-6098-EBEF308679D0}"/>
              </a:ext>
            </a:extLst>
          </p:cNvPr>
          <p:cNvSpPr/>
          <p:nvPr/>
        </p:nvSpPr>
        <p:spPr>
          <a:xfrm>
            <a:off x="7746293" y="314573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Smiley Face 234">
            <a:extLst>
              <a:ext uri="{FF2B5EF4-FFF2-40B4-BE49-F238E27FC236}">
                <a16:creationId xmlns:a16="http://schemas.microsoft.com/office/drawing/2014/main" id="{6035B35C-82B0-A00E-6123-DC97CBF1750B}"/>
              </a:ext>
            </a:extLst>
          </p:cNvPr>
          <p:cNvSpPr/>
          <p:nvPr/>
        </p:nvSpPr>
        <p:spPr>
          <a:xfrm>
            <a:off x="8064767" y="314833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Smiley Face 235">
            <a:extLst>
              <a:ext uri="{FF2B5EF4-FFF2-40B4-BE49-F238E27FC236}">
                <a16:creationId xmlns:a16="http://schemas.microsoft.com/office/drawing/2014/main" id="{D26AE3E6-D3BE-D8C3-527B-1CDFB7E8260B}"/>
              </a:ext>
            </a:extLst>
          </p:cNvPr>
          <p:cNvSpPr/>
          <p:nvPr/>
        </p:nvSpPr>
        <p:spPr>
          <a:xfrm>
            <a:off x="3544236" y="454845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Smiley Face 236">
            <a:extLst>
              <a:ext uri="{FF2B5EF4-FFF2-40B4-BE49-F238E27FC236}">
                <a16:creationId xmlns:a16="http://schemas.microsoft.com/office/drawing/2014/main" id="{E387B899-9198-C3A8-C5C3-8C961602FFDE}"/>
              </a:ext>
            </a:extLst>
          </p:cNvPr>
          <p:cNvSpPr/>
          <p:nvPr/>
        </p:nvSpPr>
        <p:spPr>
          <a:xfrm>
            <a:off x="3864425" y="454270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Smiley Face 237">
            <a:extLst>
              <a:ext uri="{FF2B5EF4-FFF2-40B4-BE49-F238E27FC236}">
                <a16:creationId xmlns:a16="http://schemas.microsoft.com/office/drawing/2014/main" id="{77FD4038-44A1-7429-B8C3-CC9E3911ACD9}"/>
              </a:ext>
            </a:extLst>
          </p:cNvPr>
          <p:cNvSpPr/>
          <p:nvPr/>
        </p:nvSpPr>
        <p:spPr>
          <a:xfrm>
            <a:off x="4515764" y="454845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Smiley Face 238">
            <a:extLst>
              <a:ext uri="{FF2B5EF4-FFF2-40B4-BE49-F238E27FC236}">
                <a16:creationId xmlns:a16="http://schemas.microsoft.com/office/drawing/2014/main" id="{8929C6C9-4079-5853-E1D9-3AD8B6E454F1}"/>
              </a:ext>
            </a:extLst>
          </p:cNvPr>
          <p:cNvSpPr/>
          <p:nvPr/>
        </p:nvSpPr>
        <p:spPr>
          <a:xfrm>
            <a:off x="4834473" y="454383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Smiley Face 239">
            <a:extLst>
              <a:ext uri="{FF2B5EF4-FFF2-40B4-BE49-F238E27FC236}">
                <a16:creationId xmlns:a16="http://schemas.microsoft.com/office/drawing/2014/main" id="{3006A160-0A58-044A-EF65-241A69D3E5A9}"/>
              </a:ext>
            </a:extLst>
          </p:cNvPr>
          <p:cNvSpPr/>
          <p:nvPr/>
        </p:nvSpPr>
        <p:spPr>
          <a:xfrm>
            <a:off x="5172292" y="454845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Smiley Face 240">
            <a:extLst>
              <a:ext uri="{FF2B5EF4-FFF2-40B4-BE49-F238E27FC236}">
                <a16:creationId xmlns:a16="http://schemas.microsoft.com/office/drawing/2014/main" id="{0D11F224-C0EB-6549-BF40-82FD1CB44E2A}"/>
              </a:ext>
            </a:extLst>
          </p:cNvPr>
          <p:cNvSpPr/>
          <p:nvPr/>
        </p:nvSpPr>
        <p:spPr>
          <a:xfrm>
            <a:off x="5841829" y="453519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Smiley Face 242">
            <a:extLst>
              <a:ext uri="{FF2B5EF4-FFF2-40B4-BE49-F238E27FC236}">
                <a16:creationId xmlns:a16="http://schemas.microsoft.com/office/drawing/2014/main" id="{8F573069-98E3-A7C8-4DF4-B1B3BF507442}"/>
              </a:ext>
            </a:extLst>
          </p:cNvPr>
          <p:cNvSpPr/>
          <p:nvPr/>
        </p:nvSpPr>
        <p:spPr>
          <a:xfrm>
            <a:off x="7516845" y="428189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Smiley Face 243">
            <a:extLst>
              <a:ext uri="{FF2B5EF4-FFF2-40B4-BE49-F238E27FC236}">
                <a16:creationId xmlns:a16="http://schemas.microsoft.com/office/drawing/2014/main" id="{256BD028-4C69-AD71-46D8-601662348EFA}"/>
              </a:ext>
            </a:extLst>
          </p:cNvPr>
          <p:cNvSpPr/>
          <p:nvPr/>
        </p:nvSpPr>
        <p:spPr>
          <a:xfrm>
            <a:off x="7842344" y="45458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Smiley Face 245">
            <a:extLst>
              <a:ext uri="{FF2B5EF4-FFF2-40B4-BE49-F238E27FC236}">
                <a16:creationId xmlns:a16="http://schemas.microsoft.com/office/drawing/2014/main" id="{C8916ABB-50A4-5BF4-3DD3-6D668F2A19B6}"/>
              </a:ext>
            </a:extLst>
          </p:cNvPr>
          <p:cNvSpPr/>
          <p:nvPr/>
        </p:nvSpPr>
        <p:spPr>
          <a:xfrm>
            <a:off x="8511881" y="454960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Smiley Face 246">
            <a:extLst>
              <a:ext uri="{FF2B5EF4-FFF2-40B4-BE49-F238E27FC236}">
                <a16:creationId xmlns:a16="http://schemas.microsoft.com/office/drawing/2014/main" id="{4950D61A-EC49-53AB-A37A-0FB03F0C8B6F}"/>
              </a:ext>
            </a:extLst>
          </p:cNvPr>
          <p:cNvSpPr/>
          <p:nvPr/>
        </p:nvSpPr>
        <p:spPr>
          <a:xfrm>
            <a:off x="8839348" y="45555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Smiley Face 247">
            <a:extLst>
              <a:ext uri="{FF2B5EF4-FFF2-40B4-BE49-F238E27FC236}">
                <a16:creationId xmlns:a16="http://schemas.microsoft.com/office/drawing/2014/main" id="{089251A7-FD09-5122-49D0-47157C929BF8}"/>
              </a:ext>
            </a:extLst>
          </p:cNvPr>
          <p:cNvSpPr/>
          <p:nvPr/>
        </p:nvSpPr>
        <p:spPr>
          <a:xfrm>
            <a:off x="9166228" y="45557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0" name="Graphic 249" descr="List with solid fill">
            <a:extLst>
              <a:ext uri="{FF2B5EF4-FFF2-40B4-BE49-F238E27FC236}">
                <a16:creationId xmlns:a16="http://schemas.microsoft.com/office/drawing/2014/main" id="{68B4F9D3-595C-1DE5-2B64-E5021361B9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89894" y="4811735"/>
            <a:ext cx="184453" cy="184453"/>
          </a:xfrm>
          <a:prstGeom prst="rect">
            <a:avLst/>
          </a:prstGeom>
        </p:spPr>
      </p:pic>
      <p:pic>
        <p:nvPicPr>
          <p:cNvPr id="251" name="Graphic 250" descr="List with solid fill">
            <a:extLst>
              <a:ext uri="{FF2B5EF4-FFF2-40B4-BE49-F238E27FC236}">
                <a16:creationId xmlns:a16="http://schemas.microsoft.com/office/drawing/2014/main" id="{9B637B93-EC88-F6EC-5ADD-935871E381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22054" y="4536402"/>
            <a:ext cx="184453" cy="184453"/>
          </a:xfrm>
          <a:prstGeom prst="rect">
            <a:avLst/>
          </a:prstGeom>
        </p:spPr>
      </p:pic>
      <p:pic>
        <p:nvPicPr>
          <p:cNvPr id="252" name="Graphic 251" descr="List with solid fill">
            <a:extLst>
              <a:ext uri="{FF2B5EF4-FFF2-40B4-BE49-F238E27FC236}">
                <a16:creationId xmlns:a16="http://schemas.microsoft.com/office/drawing/2014/main" id="{9A8E3B26-FCC4-E7B5-2CC7-0DBB04BB5A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42727" y="2506696"/>
            <a:ext cx="184453" cy="184453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6751D619-DDA3-1C04-9EAF-20ABE34F8055}"/>
              </a:ext>
            </a:extLst>
          </p:cNvPr>
          <p:cNvSpPr txBox="1"/>
          <p:nvPr/>
        </p:nvSpPr>
        <p:spPr>
          <a:xfrm>
            <a:off x="1607347" y="2699367"/>
            <a:ext cx="20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I started working…</a:t>
            </a:r>
          </a:p>
        </p:txBody>
      </p:sp>
      <p:pic>
        <p:nvPicPr>
          <p:cNvPr id="255" name="Graphic 254" descr="List with solid fill">
            <a:extLst>
              <a:ext uri="{FF2B5EF4-FFF2-40B4-BE49-F238E27FC236}">
                <a16:creationId xmlns:a16="http://schemas.microsoft.com/office/drawing/2014/main" id="{14DDAEBD-BC62-D15E-8A9D-1BE7F11075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43570" y="4538458"/>
            <a:ext cx="184453" cy="184453"/>
          </a:xfrm>
          <a:prstGeom prst="rect">
            <a:avLst/>
          </a:prstGeom>
        </p:spPr>
      </p:pic>
      <p:pic>
        <p:nvPicPr>
          <p:cNvPr id="256" name="Graphic 255" descr="List with solid fill">
            <a:extLst>
              <a:ext uri="{FF2B5EF4-FFF2-40B4-BE49-F238E27FC236}">
                <a16:creationId xmlns:a16="http://schemas.microsoft.com/office/drawing/2014/main" id="{E5F23DC9-9ED3-7DA3-BFA4-957AB413BF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93380" y="4549606"/>
            <a:ext cx="184453" cy="184453"/>
          </a:xfrm>
          <a:prstGeom prst="rect">
            <a:avLst/>
          </a:prstGeom>
        </p:spPr>
      </p:pic>
      <p:pic>
        <p:nvPicPr>
          <p:cNvPr id="257" name="Graphic 256" descr="List with solid fill">
            <a:extLst>
              <a:ext uri="{FF2B5EF4-FFF2-40B4-BE49-F238E27FC236}">
                <a16:creationId xmlns:a16="http://schemas.microsoft.com/office/drawing/2014/main" id="{3722E0FC-AF71-0D1C-D7CC-16334FBFC3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87023" y="3378486"/>
            <a:ext cx="184453" cy="184453"/>
          </a:xfrm>
          <a:prstGeom prst="rect">
            <a:avLst/>
          </a:prstGeom>
        </p:spPr>
      </p:pic>
      <p:pic>
        <p:nvPicPr>
          <p:cNvPr id="258" name="Graphic 257" descr="Cheers outline">
            <a:extLst>
              <a:ext uri="{FF2B5EF4-FFF2-40B4-BE49-F238E27FC236}">
                <a16:creationId xmlns:a16="http://schemas.microsoft.com/office/drawing/2014/main" id="{B62C7B5B-93F0-1689-49AA-553D6A7C0B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71836" y="4832337"/>
            <a:ext cx="403555" cy="403555"/>
          </a:xfrm>
          <a:prstGeom prst="rect">
            <a:avLst/>
          </a:prstGeom>
        </p:spPr>
      </p:pic>
      <p:pic>
        <p:nvPicPr>
          <p:cNvPr id="259" name="Graphic 258" descr="Cheers outline">
            <a:extLst>
              <a:ext uri="{FF2B5EF4-FFF2-40B4-BE49-F238E27FC236}">
                <a16:creationId xmlns:a16="http://schemas.microsoft.com/office/drawing/2014/main" id="{F4C5C44C-2B3A-34DF-829D-213A2B4DE7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93629" y="4802906"/>
            <a:ext cx="403555" cy="403555"/>
          </a:xfrm>
          <a:prstGeom prst="rect">
            <a:avLst/>
          </a:prstGeom>
        </p:spPr>
      </p:pic>
      <p:pic>
        <p:nvPicPr>
          <p:cNvPr id="260" name="Graphic 259" descr="Cheers outline">
            <a:extLst>
              <a:ext uri="{FF2B5EF4-FFF2-40B4-BE49-F238E27FC236}">
                <a16:creationId xmlns:a16="http://schemas.microsoft.com/office/drawing/2014/main" id="{D1DAA3DB-5440-347F-39C2-C342259B5B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01290" y="3384832"/>
            <a:ext cx="403555" cy="4035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353D3AD-3CDE-DB3E-3EEE-88C386ED3653}"/>
              </a:ext>
            </a:extLst>
          </p:cNvPr>
          <p:cNvGrpSpPr/>
          <p:nvPr/>
        </p:nvGrpSpPr>
        <p:grpSpPr>
          <a:xfrm rot="21034807">
            <a:off x="1594510" y="327547"/>
            <a:ext cx="3237701" cy="1844212"/>
            <a:chOff x="1170864" y="57332"/>
            <a:chExt cx="4294423" cy="2470187"/>
          </a:xfrm>
        </p:grpSpPr>
        <p:pic>
          <p:nvPicPr>
            <p:cNvPr id="2" name="Picture 2" descr="Opening Chapters | Writers &amp; Artists">
              <a:extLst>
                <a:ext uri="{FF2B5EF4-FFF2-40B4-BE49-F238E27FC236}">
                  <a16:creationId xmlns:a16="http://schemas.microsoft.com/office/drawing/2014/main" id="{F827A7A6-FD67-98AD-495F-7D80263FB3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2" t="5410"/>
            <a:stretch/>
          </p:blipFill>
          <p:spPr bwMode="auto">
            <a:xfrm>
              <a:off x="1170864" y="57332"/>
              <a:ext cx="4294423" cy="2470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3270B6-DEE4-BE68-E45F-3B6CCC8423ED}"/>
                </a:ext>
              </a:extLst>
            </p:cNvPr>
            <p:cNvGrpSpPr/>
            <p:nvPr/>
          </p:nvGrpSpPr>
          <p:grpSpPr>
            <a:xfrm>
              <a:off x="3732582" y="651510"/>
              <a:ext cx="218388" cy="256891"/>
              <a:chOff x="3732582" y="651510"/>
              <a:chExt cx="218388" cy="25689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D8CB55-BB85-1AEC-D2CC-36FFEE1EEB39}"/>
                  </a:ext>
                </a:extLst>
              </p:cNvPr>
              <p:cNvSpPr/>
              <p:nvPr/>
            </p:nvSpPr>
            <p:spPr>
              <a:xfrm>
                <a:off x="3732582" y="651510"/>
                <a:ext cx="218388" cy="2568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9B8647A-DFAF-F583-601C-ECE563090F51}"/>
                      </a:ext>
                    </a:extLst>
                  </p14:cNvPr>
                  <p14:cNvContentPartPr/>
                  <p14:nvPr/>
                </p14:nvContentPartPr>
                <p14:xfrm>
                  <a:off x="3791500" y="735440"/>
                  <a:ext cx="112320" cy="1126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9B8647A-DFAF-F583-601C-ECE563090F51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779602" y="723402"/>
                    <a:ext cx="135641" cy="13627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985AD91-1E11-F9DB-977E-25C25D061385}"/>
              </a:ext>
            </a:extLst>
          </p:cNvPr>
          <p:cNvSpPr txBox="1"/>
          <p:nvPr/>
        </p:nvSpPr>
        <p:spPr>
          <a:xfrm>
            <a:off x="5141849" y="459867"/>
            <a:ext cx="6578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Trait data collection, terrestrial vertebrates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C584E1-D8EC-0267-2A17-9E823AD2B6EC}"/>
              </a:ext>
            </a:extLst>
          </p:cNvPr>
          <p:cNvGrpSpPr/>
          <p:nvPr/>
        </p:nvGrpSpPr>
        <p:grpSpPr>
          <a:xfrm>
            <a:off x="2101114" y="4397632"/>
            <a:ext cx="9042023" cy="598555"/>
            <a:chOff x="2101114" y="3908302"/>
            <a:chExt cx="9042023" cy="5985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295AB1C-BD38-6610-862F-9C20D19883A4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512078"/>
              <a:chOff x="2101114" y="3908302"/>
              <a:chExt cx="9042023" cy="51207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A4265CE-0B41-463B-8843-A9AB4C4331DC}"/>
                  </a:ext>
                </a:extLst>
              </p:cNvPr>
              <p:cNvGrpSpPr/>
              <p:nvPr/>
            </p:nvGrpSpPr>
            <p:grpSpPr>
              <a:xfrm>
                <a:off x="2101114" y="3908302"/>
                <a:ext cx="9042023" cy="512078"/>
                <a:chOff x="2101114" y="3908302"/>
                <a:chExt cx="9042023" cy="512078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6C3BF5E-7BFF-5C6F-E06A-B1178BE3B38A}"/>
                    </a:ext>
                  </a:extLst>
                </p:cNvPr>
                <p:cNvGrpSpPr/>
                <p:nvPr/>
              </p:nvGrpSpPr>
              <p:grpSpPr>
                <a:xfrm>
                  <a:off x="2101114" y="3908302"/>
                  <a:ext cx="9042023" cy="512078"/>
                  <a:chOff x="2101114" y="3908302"/>
                  <a:chExt cx="9042023" cy="512078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C8C02307-BDCD-1F43-5770-D1F3A1EAD181}"/>
                      </a:ext>
                    </a:extLst>
                  </p:cNvPr>
                  <p:cNvGrpSpPr/>
                  <p:nvPr/>
                </p:nvGrpSpPr>
                <p:grpSpPr>
                  <a:xfrm>
                    <a:off x="2101114" y="3908302"/>
                    <a:ext cx="9042023" cy="420468"/>
                    <a:chOff x="2101114" y="3908302"/>
                    <a:chExt cx="9042023" cy="420468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AA422715-D4DB-02D6-3BDB-A2FBB5253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5487" y="3940215"/>
                      <a:ext cx="9017650" cy="388555"/>
                      <a:chOff x="2125487" y="3940215"/>
                      <a:chExt cx="9017650" cy="388555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B3D103AA-58E4-1425-0F45-95C5224B75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25487" y="3966714"/>
                        <a:ext cx="9017650" cy="350180"/>
                        <a:chOff x="2125487" y="3966714"/>
                        <a:chExt cx="9017650" cy="350180"/>
                      </a:xfrm>
                    </p:grpSpPr>
                    <p:pic>
                      <p:nvPicPr>
                        <p:cNvPr id="39" name="Graphic 38">
                          <a:extLst>
                            <a:ext uri="{FF2B5EF4-FFF2-40B4-BE49-F238E27FC236}">
                              <a16:creationId xmlns:a16="http://schemas.microsoft.com/office/drawing/2014/main" id="{B192B5AB-24DD-1464-B37A-F9494F26CC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5">
                          <a:extLst>
                            <a:ext uri="{96DAC541-7B7A-43D3-8B79-37D633B846F1}">
                              <asvg:svgBlip xmlns:asvg="http://schemas.microsoft.com/office/drawing/2016/SVG/main" r:embed="rId2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25487" y="3966715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Graphic 39">
                          <a:extLst>
                            <a:ext uri="{FF2B5EF4-FFF2-40B4-BE49-F238E27FC236}">
                              <a16:creationId xmlns:a16="http://schemas.microsoft.com/office/drawing/2014/main" id="{7462B1D1-09CA-A38B-0ED5-3D63A446E66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7">
                          <a:extLst>
                            <a:ext uri="{96DAC541-7B7A-43D3-8B79-37D633B846F1}">
                              <asvg:svgBlip xmlns:asvg="http://schemas.microsoft.com/office/drawing/2016/SVG/main" r:embed="rId28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11291" y="3966714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Graphic 40">
                          <a:extLst>
                            <a:ext uri="{FF2B5EF4-FFF2-40B4-BE49-F238E27FC236}">
                              <a16:creationId xmlns:a16="http://schemas.microsoft.com/office/drawing/2014/main" id="{A0085259-7121-45C4-BC3F-330F7710E0E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9">
                          <a:extLst>
                            <a:ext uri="{96DAC541-7B7A-43D3-8B79-37D633B846F1}">
                              <asvg:svgBlip xmlns:asvg="http://schemas.microsoft.com/office/drawing/2016/SVG/main" r:embed="rId3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04618" y="3982934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Graphic 41">
                          <a:extLst>
                            <a:ext uri="{FF2B5EF4-FFF2-40B4-BE49-F238E27FC236}">
                              <a16:creationId xmlns:a16="http://schemas.microsoft.com/office/drawing/2014/main" id="{45FACA96-0447-522D-A359-064A72968A5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9">
                          <a:extLst>
                            <a:ext uri="{96DAC541-7B7A-43D3-8B79-37D633B846F1}">
                              <asvg:svgBlip xmlns:asvg="http://schemas.microsoft.com/office/drawing/2016/SVG/main" r:embed="rId3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471800" y="398449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Graphic 42">
                          <a:extLst>
                            <a:ext uri="{FF2B5EF4-FFF2-40B4-BE49-F238E27FC236}">
                              <a16:creationId xmlns:a16="http://schemas.microsoft.com/office/drawing/2014/main" id="{1CECE2E9-4E26-8BD9-0F53-FDB5563587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9">
                          <a:extLst>
                            <a:ext uri="{96DAC541-7B7A-43D3-8B79-37D633B846F1}">
                              <asvg:svgBlip xmlns:asvg="http://schemas.microsoft.com/office/drawing/2016/SVG/main" r:embed="rId3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821555" y="398625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2D3734AA-5D99-622C-E8EE-580DEEE03E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1083" y="3940215"/>
                        <a:ext cx="2008859" cy="388555"/>
                      </a:xfrm>
                      <a:prstGeom prst="rect">
                        <a:avLst/>
                      </a:prstGeom>
                      <a:noFill/>
                      <a:ln w="19050" cap="flat" cmpd="sng" algn="ctr">
                        <a:solidFill>
                          <a:schemeClr val="dk1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FF88AE3C-44D5-C397-FBBB-9D795048C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1114" y="3908302"/>
                      <a:ext cx="5033677" cy="420468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6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31" name="Action Button: Go Home 30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6618F69D-5664-48F6-F99D-3E88035A5100}"/>
                      </a:ext>
                    </a:extLst>
                  </p:cNvPr>
                  <p:cNvSpPr/>
                  <p:nvPr/>
                </p:nvSpPr>
                <p:spPr>
                  <a:xfrm>
                    <a:off x="6507753" y="4038562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Action Button: Go Home 31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62BA91EC-F596-EA30-4A34-6D12D5DF38AF}"/>
                      </a:ext>
                    </a:extLst>
                  </p:cNvPr>
                  <p:cNvSpPr/>
                  <p:nvPr/>
                </p:nvSpPr>
                <p:spPr>
                  <a:xfrm>
                    <a:off x="4168181" y="4038624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Action Button: Go Home 32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E568547D-6FE7-AB92-9843-B61A0C175C75}"/>
                      </a:ext>
                    </a:extLst>
                  </p:cNvPr>
                  <p:cNvSpPr/>
                  <p:nvPr/>
                </p:nvSpPr>
                <p:spPr>
                  <a:xfrm>
                    <a:off x="7499870" y="4224428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Action Button: Go Home 33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137B6603-631E-D89B-B7F6-E032FEA44901}"/>
                      </a:ext>
                    </a:extLst>
                  </p:cNvPr>
                  <p:cNvSpPr/>
                  <p:nvPr/>
                </p:nvSpPr>
                <p:spPr>
                  <a:xfrm>
                    <a:off x="8169341" y="4036516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9" name="Speech Bubble: Oval 28">
                  <a:extLst>
                    <a:ext uri="{FF2B5EF4-FFF2-40B4-BE49-F238E27FC236}">
                      <a16:creationId xmlns:a16="http://schemas.microsoft.com/office/drawing/2014/main" id="{BC209F27-836A-A572-9143-EAD6642D0301}"/>
                    </a:ext>
                  </a:extLst>
                </p:cNvPr>
                <p:cNvSpPr/>
                <p:nvPr/>
              </p:nvSpPr>
              <p:spPr>
                <a:xfrm>
                  <a:off x="7512152" y="3995268"/>
                  <a:ext cx="219100" cy="164153"/>
                </a:xfrm>
                <a:prstGeom prst="wedgeEllipseCallout">
                  <a:avLst>
                    <a:gd name="adj1" fmla="val -64536"/>
                    <a:gd name="adj2" fmla="val 57519"/>
                  </a:avLst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00FFFF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EFE1B72-6DF7-39CF-24F4-E12C1161FCEE}"/>
                  </a:ext>
                </a:extLst>
              </p:cNvPr>
              <p:cNvGrpSpPr/>
              <p:nvPr/>
            </p:nvGrpSpPr>
            <p:grpSpPr>
              <a:xfrm>
                <a:off x="3544236" y="4045861"/>
                <a:ext cx="5798908" cy="184669"/>
                <a:chOff x="3544236" y="4045861"/>
                <a:chExt cx="5798908" cy="184669"/>
              </a:xfrm>
            </p:grpSpPr>
            <p:sp>
              <p:nvSpPr>
                <p:cNvPr id="14" name="Smiley Face 13">
                  <a:extLst>
                    <a:ext uri="{FF2B5EF4-FFF2-40B4-BE49-F238E27FC236}">
                      <a16:creationId xmlns:a16="http://schemas.microsoft.com/office/drawing/2014/main" id="{3D844357-3ACE-F95A-1811-EC61F0960E73}"/>
                    </a:ext>
                  </a:extLst>
                </p:cNvPr>
                <p:cNvSpPr/>
                <p:nvPr/>
              </p:nvSpPr>
              <p:spPr>
                <a:xfrm>
                  <a:off x="3544236" y="405912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Smiley Face 14">
                  <a:extLst>
                    <a:ext uri="{FF2B5EF4-FFF2-40B4-BE49-F238E27FC236}">
                      <a16:creationId xmlns:a16="http://schemas.microsoft.com/office/drawing/2014/main" id="{3344BA63-D960-A426-76CB-F3671CAA2C80}"/>
                    </a:ext>
                  </a:extLst>
                </p:cNvPr>
                <p:cNvSpPr/>
                <p:nvPr/>
              </p:nvSpPr>
              <p:spPr>
                <a:xfrm>
                  <a:off x="3864425" y="405337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" name="Smiley Face 15">
                  <a:extLst>
                    <a:ext uri="{FF2B5EF4-FFF2-40B4-BE49-F238E27FC236}">
                      <a16:creationId xmlns:a16="http://schemas.microsoft.com/office/drawing/2014/main" id="{22272528-114F-B530-83BE-1111DF8498E8}"/>
                    </a:ext>
                  </a:extLst>
                </p:cNvPr>
                <p:cNvSpPr/>
                <p:nvPr/>
              </p:nvSpPr>
              <p:spPr>
                <a:xfrm>
                  <a:off x="4515764" y="405912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Smiley Face 16">
                  <a:extLst>
                    <a:ext uri="{FF2B5EF4-FFF2-40B4-BE49-F238E27FC236}">
                      <a16:creationId xmlns:a16="http://schemas.microsoft.com/office/drawing/2014/main" id="{05D441D8-BBB9-EAA0-577C-CF52B64C20BE}"/>
                    </a:ext>
                  </a:extLst>
                </p:cNvPr>
                <p:cNvSpPr/>
                <p:nvPr/>
              </p:nvSpPr>
              <p:spPr>
                <a:xfrm>
                  <a:off x="4834473" y="4054503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Smiley Face 17">
                  <a:extLst>
                    <a:ext uri="{FF2B5EF4-FFF2-40B4-BE49-F238E27FC236}">
                      <a16:creationId xmlns:a16="http://schemas.microsoft.com/office/drawing/2014/main" id="{CDBECBEF-63EE-A9E9-E8B4-5F611487C35D}"/>
                    </a:ext>
                  </a:extLst>
                </p:cNvPr>
                <p:cNvSpPr/>
                <p:nvPr/>
              </p:nvSpPr>
              <p:spPr>
                <a:xfrm>
                  <a:off x="5172292" y="4059124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Smiley Face 19">
                  <a:extLst>
                    <a:ext uri="{FF2B5EF4-FFF2-40B4-BE49-F238E27FC236}">
                      <a16:creationId xmlns:a16="http://schemas.microsoft.com/office/drawing/2014/main" id="{1BB25E19-58FC-929E-B439-131E99086BC1}"/>
                    </a:ext>
                  </a:extLst>
                </p:cNvPr>
                <p:cNvSpPr/>
                <p:nvPr/>
              </p:nvSpPr>
              <p:spPr>
                <a:xfrm>
                  <a:off x="5841829" y="4045861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Smiley Face 20">
                  <a:extLst>
                    <a:ext uri="{FF2B5EF4-FFF2-40B4-BE49-F238E27FC236}">
                      <a16:creationId xmlns:a16="http://schemas.microsoft.com/office/drawing/2014/main" id="{725CCDF7-78DF-0B0C-4003-91ED5CC3FD6A}"/>
                    </a:ext>
                  </a:extLst>
                </p:cNvPr>
                <p:cNvSpPr/>
                <p:nvPr/>
              </p:nvSpPr>
              <p:spPr>
                <a:xfrm>
                  <a:off x="7842344" y="405655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Smiley Face 21">
                  <a:extLst>
                    <a:ext uri="{FF2B5EF4-FFF2-40B4-BE49-F238E27FC236}">
                      <a16:creationId xmlns:a16="http://schemas.microsoft.com/office/drawing/2014/main" id="{25E55B22-0D48-2C99-86A8-69B770965F29}"/>
                    </a:ext>
                  </a:extLst>
                </p:cNvPr>
                <p:cNvSpPr/>
                <p:nvPr/>
              </p:nvSpPr>
              <p:spPr>
                <a:xfrm>
                  <a:off x="8511881" y="406027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Smiley Face 25">
                  <a:extLst>
                    <a:ext uri="{FF2B5EF4-FFF2-40B4-BE49-F238E27FC236}">
                      <a16:creationId xmlns:a16="http://schemas.microsoft.com/office/drawing/2014/main" id="{1936EC39-B34B-0F32-DDDA-256E521E3EB2}"/>
                    </a:ext>
                  </a:extLst>
                </p:cNvPr>
                <p:cNvSpPr/>
                <p:nvPr/>
              </p:nvSpPr>
              <p:spPr>
                <a:xfrm>
                  <a:off x="8839348" y="40661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Smiley Face 26">
                  <a:extLst>
                    <a:ext uri="{FF2B5EF4-FFF2-40B4-BE49-F238E27FC236}">
                      <a16:creationId xmlns:a16="http://schemas.microsoft.com/office/drawing/2014/main" id="{5F81F182-79C7-0843-E435-07F60C22D424}"/>
                    </a:ext>
                  </a:extLst>
                </p:cNvPr>
                <p:cNvSpPr/>
                <p:nvPr/>
              </p:nvSpPr>
              <p:spPr>
                <a:xfrm>
                  <a:off x="9166228" y="40663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471647-22EF-6E00-0F5A-FD54A84FDF40}"/>
                </a:ext>
              </a:extLst>
            </p:cNvPr>
            <p:cNvGrpSpPr/>
            <p:nvPr/>
          </p:nvGrpSpPr>
          <p:grpSpPr>
            <a:xfrm>
              <a:off x="2193380" y="4047071"/>
              <a:ext cx="7813127" cy="459786"/>
              <a:chOff x="2193380" y="4047071"/>
              <a:chExt cx="7813127" cy="459786"/>
            </a:xfrm>
          </p:grpSpPr>
          <p:pic>
            <p:nvPicPr>
              <p:cNvPr id="8" name="Graphic 7" descr="List with solid fill">
                <a:extLst>
                  <a:ext uri="{FF2B5EF4-FFF2-40B4-BE49-F238E27FC236}">
                    <a16:creationId xmlns:a16="http://schemas.microsoft.com/office/drawing/2014/main" id="{AA540F73-AD00-DFF0-EC74-36F4B038B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189894" y="4322404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9" name="Graphic 8" descr="List with solid fill">
                <a:extLst>
                  <a:ext uri="{FF2B5EF4-FFF2-40B4-BE49-F238E27FC236}">
                    <a16:creationId xmlns:a16="http://schemas.microsoft.com/office/drawing/2014/main" id="{43336119-00C5-C25D-2EAE-E8AF14A02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822054" y="4047071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0" name="Graphic 9" descr="List with solid fill">
                <a:extLst>
                  <a:ext uri="{FF2B5EF4-FFF2-40B4-BE49-F238E27FC236}">
                    <a16:creationId xmlns:a16="http://schemas.microsoft.com/office/drawing/2014/main" id="{BB7B2E46-8AE8-3E4A-257E-88BDADC1F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843570" y="4049127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1" name="Graphic 10" descr="List with solid fill">
                <a:extLst>
                  <a:ext uri="{FF2B5EF4-FFF2-40B4-BE49-F238E27FC236}">
                    <a16:creationId xmlns:a16="http://schemas.microsoft.com/office/drawing/2014/main" id="{B581F142-7865-B5CF-28C2-F395294FA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193380" y="4060275"/>
                <a:ext cx="184453" cy="1844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6972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6DCD808-3B93-436C-B0A5-2E971A11DF6E}"/>
              </a:ext>
            </a:extLst>
          </p:cNvPr>
          <p:cNvSpPr/>
          <p:nvPr/>
        </p:nvSpPr>
        <p:spPr>
          <a:xfrm>
            <a:off x="0" y="295"/>
            <a:ext cx="12191999" cy="1377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B232EE-1F57-4E23-8993-3C759E44A98C}"/>
              </a:ext>
            </a:extLst>
          </p:cNvPr>
          <p:cNvSpPr txBox="1">
            <a:spLocks/>
          </p:cNvSpPr>
          <p:nvPr/>
        </p:nvSpPr>
        <p:spPr>
          <a:xfrm>
            <a:off x="367938" y="50801"/>
            <a:ext cx="11824062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2 – Global gaps in trait data for terrestrial vertebrates</a:t>
            </a:r>
          </a:p>
          <a:p>
            <a:endParaRPr lang="en-GB" sz="20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Collect trait information across terrestrial vertebrates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Assess gaps and biases in the trait data</a:t>
            </a:r>
          </a:p>
        </p:txBody>
      </p:sp>
      <p:pic>
        <p:nvPicPr>
          <p:cNvPr id="18" name="Picture 2" descr="image">
            <a:extLst>
              <a:ext uri="{FF2B5EF4-FFF2-40B4-BE49-F238E27FC236}">
                <a16:creationId xmlns:a16="http://schemas.microsoft.com/office/drawing/2014/main" id="{CE9F9B9A-CFD7-4CE5-A5D6-C8F473449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92193" r="26788" b="-2958"/>
          <a:stretch/>
        </p:blipFill>
        <p:spPr bwMode="auto">
          <a:xfrm>
            <a:off x="7380023" y="5673954"/>
            <a:ext cx="4166493" cy="36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">
            <a:extLst>
              <a:ext uri="{FF2B5EF4-FFF2-40B4-BE49-F238E27FC236}">
                <a16:creationId xmlns:a16="http://schemas.microsoft.com/office/drawing/2014/main" id="{714A9419-0C59-4C17-A284-F860939F8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5" r="48447" b="8201"/>
          <a:stretch/>
        </p:blipFill>
        <p:spPr bwMode="auto">
          <a:xfrm>
            <a:off x="6631921" y="2181021"/>
            <a:ext cx="4914595" cy="32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411C9-6478-F8DE-9EB9-AA9FDB249769}"/>
              </a:ext>
            </a:extLst>
          </p:cNvPr>
          <p:cNvSpPr txBox="1"/>
          <p:nvPr/>
        </p:nvSpPr>
        <p:spPr>
          <a:xfrm>
            <a:off x="7252430" y="6215063"/>
            <a:ext cx="479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>
                <a:solidFill>
                  <a:srgbClr val="222222"/>
                </a:solidFill>
                <a:effectLst/>
              </a:rPr>
              <a:t>From:  Etard et al. </a:t>
            </a:r>
            <a:r>
              <a:rPr lang="en-US" sz="1400" b="0" i="1">
                <a:solidFill>
                  <a:srgbClr val="222222"/>
                </a:solidFill>
                <a:effectLst/>
              </a:rPr>
              <a:t>Global Ecology and Biogeography</a:t>
            </a:r>
            <a:r>
              <a:rPr lang="en-US" sz="1400" b="0" i="0">
                <a:solidFill>
                  <a:srgbClr val="222222"/>
                </a:solidFill>
                <a:effectLst/>
              </a:rPr>
              <a:t>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A692-7BCD-F73C-9B4D-6FC7DE10A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7" y="1759339"/>
            <a:ext cx="5363051" cy="18834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2F3C72-017F-6459-C9B1-B8D372755E5C}"/>
              </a:ext>
            </a:extLst>
          </p:cNvPr>
          <p:cNvGrpSpPr/>
          <p:nvPr/>
        </p:nvGrpSpPr>
        <p:grpSpPr>
          <a:xfrm>
            <a:off x="148206" y="4179915"/>
            <a:ext cx="5795968" cy="2544671"/>
            <a:chOff x="7755815" y="1512529"/>
            <a:chExt cx="7777397" cy="34061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4B4463-E083-1C4B-52BA-9E82E140E3A6}"/>
                </a:ext>
              </a:extLst>
            </p:cNvPr>
            <p:cNvGrpSpPr/>
            <p:nvPr/>
          </p:nvGrpSpPr>
          <p:grpSpPr>
            <a:xfrm>
              <a:off x="7755815" y="1512529"/>
              <a:ext cx="7777397" cy="3406165"/>
              <a:chOff x="7755815" y="2267132"/>
              <a:chExt cx="7777397" cy="340616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20C60A0-4EA3-91C6-7DB0-624E5FCCE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5815" y="3483944"/>
                <a:ext cx="3823730" cy="9381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6959ADA-77E3-D446-AA0B-F223ACAFEC0A}"/>
                  </a:ext>
                </a:extLst>
              </p:cNvPr>
              <p:cNvGrpSpPr/>
              <p:nvPr/>
            </p:nvGrpSpPr>
            <p:grpSpPr>
              <a:xfrm>
                <a:off x="7755815" y="2267132"/>
                <a:ext cx="7777397" cy="3406165"/>
                <a:chOff x="7755815" y="2267132"/>
                <a:chExt cx="7777397" cy="340616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C008A80-8926-932C-FB66-907719FC1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55817" y="2267132"/>
                  <a:ext cx="3823730" cy="103309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7E162DE-C404-2F8F-0C35-7E222F8E81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709482" y="2540470"/>
                  <a:ext cx="3823730" cy="119621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20B2D70-F4A7-32CF-3623-98FE4F146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5815" y="4605803"/>
                  <a:ext cx="3823730" cy="106749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C24F9D-C856-AFBE-3BC0-57729FDDC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09482" y="3157612"/>
              <a:ext cx="3823728" cy="10790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23778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E1A4265-3876-4940-7B7A-DFDF7C90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302" y="2203567"/>
            <a:ext cx="5460746" cy="37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0A486-BFD1-AF41-B91A-E1FA47790071}"/>
              </a:ext>
            </a:extLst>
          </p:cNvPr>
          <p:cNvSpPr txBox="1"/>
          <p:nvPr/>
        </p:nvSpPr>
        <p:spPr>
          <a:xfrm>
            <a:off x="7252430" y="6215063"/>
            <a:ext cx="479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>
                <a:solidFill>
                  <a:srgbClr val="222222"/>
                </a:solidFill>
                <a:effectLst/>
              </a:rPr>
              <a:t>From:  Etard et al. </a:t>
            </a:r>
            <a:r>
              <a:rPr lang="en-US" sz="1400" b="0" i="1">
                <a:solidFill>
                  <a:srgbClr val="222222"/>
                </a:solidFill>
                <a:effectLst/>
              </a:rPr>
              <a:t>Global Ecology and Biogeography</a:t>
            </a:r>
            <a:r>
              <a:rPr lang="en-US" sz="1400" b="0" i="0">
                <a:solidFill>
                  <a:srgbClr val="222222"/>
                </a:solidFill>
                <a:effectLst/>
              </a:rPr>
              <a:t> (2020)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4CE975-E65C-DC05-80F1-166F0C336AFD}"/>
              </a:ext>
            </a:extLst>
          </p:cNvPr>
          <p:cNvGrpSpPr/>
          <p:nvPr/>
        </p:nvGrpSpPr>
        <p:grpSpPr>
          <a:xfrm>
            <a:off x="148206" y="4179915"/>
            <a:ext cx="5795968" cy="2544671"/>
            <a:chOff x="7755815" y="1512529"/>
            <a:chExt cx="7777397" cy="34061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C2FAEF-D716-8E22-F453-BFEBE40D8BA4}"/>
                </a:ext>
              </a:extLst>
            </p:cNvPr>
            <p:cNvGrpSpPr/>
            <p:nvPr/>
          </p:nvGrpSpPr>
          <p:grpSpPr>
            <a:xfrm>
              <a:off x="7755815" y="1512529"/>
              <a:ext cx="7777397" cy="3406165"/>
              <a:chOff x="7755815" y="2267132"/>
              <a:chExt cx="7777397" cy="340616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FB4F1A1-858B-955F-C6EF-9ACB93F44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5815" y="3483944"/>
                <a:ext cx="3823730" cy="9381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8839BFC-4160-99E2-1D78-871305B7F8F5}"/>
                  </a:ext>
                </a:extLst>
              </p:cNvPr>
              <p:cNvGrpSpPr/>
              <p:nvPr/>
            </p:nvGrpSpPr>
            <p:grpSpPr>
              <a:xfrm>
                <a:off x="7755815" y="2267132"/>
                <a:ext cx="7777397" cy="3406165"/>
                <a:chOff x="7755815" y="2267132"/>
                <a:chExt cx="7777397" cy="340616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97DC3A08-2B40-B61A-1879-E4AB5167B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5817" y="2267132"/>
                  <a:ext cx="3823730" cy="103309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95A8F144-0032-B076-8549-4EFAD0DD5B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09482" y="2540470"/>
                  <a:ext cx="3823730" cy="119621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939F756E-5471-29A6-E105-715B3B871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55815" y="4605803"/>
                  <a:ext cx="3823730" cy="106749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FF4799-7202-75F4-688B-6240367D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09482" y="3157612"/>
              <a:ext cx="3823728" cy="10790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6B20202-A32D-A984-03C0-DDFD0668ACE1}"/>
              </a:ext>
            </a:extLst>
          </p:cNvPr>
          <p:cNvSpPr/>
          <p:nvPr/>
        </p:nvSpPr>
        <p:spPr>
          <a:xfrm>
            <a:off x="0" y="295"/>
            <a:ext cx="12191999" cy="1377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DC466B-2C0D-F9DF-043B-D1CF608E88A2}"/>
              </a:ext>
            </a:extLst>
          </p:cNvPr>
          <p:cNvSpPr txBox="1">
            <a:spLocks/>
          </p:cNvSpPr>
          <p:nvPr/>
        </p:nvSpPr>
        <p:spPr>
          <a:xfrm>
            <a:off x="367938" y="50801"/>
            <a:ext cx="11824062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2 – Global gaps in trait data for terrestrial vertebrates</a:t>
            </a:r>
          </a:p>
          <a:p>
            <a:endParaRPr lang="en-GB" sz="20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Collect trait information across terrestrial vertebrates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Assess gaps and biases in the trait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F41FE-8559-28A1-B1AD-F763AE3E7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47" y="1759339"/>
            <a:ext cx="5363051" cy="18834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4984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52B55E4-F917-4071-958A-6A536E67F644}"/>
              </a:ext>
            </a:extLst>
          </p:cNvPr>
          <p:cNvSpPr txBox="1"/>
          <p:nvPr/>
        </p:nvSpPr>
        <p:spPr>
          <a:xfrm>
            <a:off x="7252430" y="6215063"/>
            <a:ext cx="479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>
                <a:solidFill>
                  <a:srgbClr val="222222"/>
                </a:solidFill>
                <a:effectLst/>
              </a:rPr>
              <a:t>From:  Etard et al. </a:t>
            </a:r>
            <a:r>
              <a:rPr lang="en-US" sz="1400" b="0" i="1">
                <a:solidFill>
                  <a:srgbClr val="222222"/>
                </a:solidFill>
                <a:effectLst/>
              </a:rPr>
              <a:t>Global Ecology and Biogeography</a:t>
            </a:r>
            <a:r>
              <a:rPr lang="en-US" sz="1400" b="0" i="0">
                <a:solidFill>
                  <a:srgbClr val="222222"/>
                </a:solidFill>
                <a:effectLst/>
              </a:rPr>
              <a:t> (2020)</a:t>
            </a:r>
          </a:p>
        </p:txBody>
      </p:sp>
      <p:pic>
        <p:nvPicPr>
          <p:cNvPr id="3" name="Picture 4" descr="image">
            <a:extLst>
              <a:ext uri="{FF2B5EF4-FFF2-40B4-BE49-F238E27FC236}">
                <a16:creationId xmlns:a16="http://schemas.microsoft.com/office/drawing/2014/main" id="{A4E2B26A-EFB3-C9D4-D290-67957D4AD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95"/>
          <a:stretch/>
        </p:blipFill>
        <p:spPr bwMode="auto">
          <a:xfrm>
            <a:off x="6210873" y="2242510"/>
            <a:ext cx="5925278" cy="38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4B18E9A-85DC-E15B-7AAB-7BF8551750EA}"/>
              </a:ext>
            </a:extLst>
          </p:cNvPr>
          <p:cNvGrpSpPr/>
          <p:nvPr/>
        </p:nvGrpSpPr>
        <p:grpSpPr>
          <a:xfrm>
            <a:off x="148206" y="4179915"/>
            <a:ext cx="5795968" cy="2544671"/>
            <a:chOff x="7755815" y="1512529"/>
            <a:chExt cx="7777397" cy="34061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1F2EED-CB13-F114-4351-CD1290335769}"/>
                </a:ext>
              </a:extLst>
            </p:cNvPr>
            <p:cNvGrpSpPr/>
            <p:nvPr/>
          </p:nvGrpSpPr>
          <p:grpSpPr>
            <a:xfrm>
              <a:off x="7755815" y="1512529"/>
              <a:ext cx="7777397" cy="3406165"/>
              <a:chOff x="7755815" y="2267132"/>
              <a:chExt cx="7777397" cy="340616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FB9836E-6F6B-6490-8E6C-509563CEF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5815" y="3483944"/>
                <a:ext cx="3823730" cy="9381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2FBFBE1-6019-46EF-8829-852E2FF278CC}"/>
                  </a:ext>
                </a:extLst>
              </p:cNvPr>
              <p:cNvGrpSpPr/>
              <p:nvPr/>
            </p:nvGrpSpPr>
            <p:grpSpPr>
              <a:xfrm>
                <a:off x="7755815" y="2267132"/>
                <a:ext cx="7777397" cy="3406165"/>
                <a:chOff x="7755815" y="2267132"/>
                <a:chExt cx="7777397" cy="340616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D8EE714-950B-81A6-0BE2-EB4C35961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5817" y="2267132"/>
                  <a:ext cx="3823730" cy="103309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4C400A33-4A64-F0F6-720F-AA3ACAFE77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09482" y="2540470"/>
                  <a:ext cx="3823730" cy="119621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8A07CA4-C395-10DD-F87E-C741C24A9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55815" y="4605803"/>
                  <a:ext cx="3823730" cy="106749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4FA03F-CE1D-6075-C4D3-91FD42D4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09482" y="3157612"/>
              <a:ext cx="3823728" cy="10790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A136F6F-DE51-9122-C100-C043AB07DC5A}"/>
              </a:ext>
            </a:extLst>
          </p:cNvPr>
          <p:cNvSpPr/>
          <p:nvPr/>
        </p:nvSpPr>
        <p:spPr>
          <a:xfrm>
            <a:off x="0" y="295"/>
            <a:ext cx="12191999" cy="1377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67B1B05-BA17-6F68-01A4-6CBB16762E19}"/>
              </a:ext>
            </a:extLst>
          </p:cNvPr>
          <p:cNvSpPr txBox="1">
            <a:spLocks/>
          </p:cNvSpPr>
          <p:nvPr/>
        </p:nvSpPr>
        <p:spPr>
          <a:xfrm>
            <a:off x="367938" y="50801"/>
            <a:ext cx="11824062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2 – Global gaps in trait data for terrestrial vertebrates</a:t>
            </a:r>
          </a:p>
          <a:p>
            <a:endParaRPr lang="en-GB" sz="20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Collect trait information across terrestrial vertebrates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Assess gaps and biases in the trait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DDB7E4-8309-A7EB-393E-F7BF54DF2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47" y="1759339"/>
            <a:ext cx="5363051" cy="18834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6083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52B55E4-F917-4071-958A-6A536E67F644}"/>
              </a:ext>
            </a:extLst>
          </p:cNvPr>
          <p:cNvSpPr txBox="1"/>
          <p:nvPr/>
        </p:nvSpPr>
        <p:spPr>
          <a:xfrm>
            <a:off x="7252430" y="6215063"/>
            <a:ext cx="479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>
                <a:solidFill>
                  <a:srgbClr val="222222"/>
                </a:solidFill>
                <a:effectLst/>
              </a:rPr>
              <a:t>From:  Etard et al. </a:t>
            </a:r>
            <a:r>
              <a:rPr lang="en-US" sz="1400" b="0" i="1">
                <a:solidFill>
                  <a:srgbClr val="222222"/>
                </a:solidFill>
                <a:effectLst/>
              </a:rPr>
              <a:t>Global Ecology and Biogeography</a:t>
            </a:r>
            <a:r>
              <a:rPr lang="en-US" sz="1400" b="0" i="0">
                <a:solidFill>
                  <a:srgbClr val="222222"/>
                </a:solidFill>
                <a:effectLst/>
              </a:rPr>
              <a:t> (2020)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B18E9A-85DC-E15B-7AAB-7BF8551750EA}"/>
              </a:ext>
            </a:extLst>
          </p:cNvPr>
          <p:cNvGrpSpPr/>
          <p:nvPr/>
        </p:nvGrpSpPr>
        <p:grpSpPr>
          <a:xfrm>
            <a:off x="148206" y="4179915"/>
            <a:ext cx="5795968" cy="2544671"/>
            <a:chOff x="7755815" y="1512529"/>
            <a:chExt cx="7777397" cy="34061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1F2EED-CB13-F114-4351-CD1290335769}"/>
                </a:ext>
              </a:extLst>
            </p:cNvPr>
            <p:cNvGrpSpPr/>
            <p:nvPr/>
          </p:nvGrpSpPr>
          <p:grpSpPr>
            <a:xfrm>
              <a:off x="7755815" y="1512529"/>
              <a:ext cx="7777397" cy="3406165"/>
              <a:chOff x="7755815" y="2267132"/>
              <a:chExt cx="7777397" cy="340616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FB9836E-6F6B-6490-8E6C-509563CEF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55815" y="3483944"/>
                <a:ext cx="3823730" cy="9381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2FBFBE1-6019-46EF-8829-852E2FF278CC}"/>
                  </a:ext>
                </a:extLst>
              </p:cNvPr>
              <p:cNvGrpSpPr/>
              <p:nvPr/>
            </p:nvGrpSpPr>
            <p:grpSpPr>
              <a:xfrm>
                <a:off x="7755815" y="2267132"/>
                <a:ext cx="7777397" cy="3406165"/>
                <a:chOff x="7755815" y="2267132"/>
                <a:chExt cx="7777397" cy="340616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D8EE714-950B-81A6-0BE2-EB4C35961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55817" y="2267132"/>
                  <a:ext cx="3823730" cy="103309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4C400A33-4A64-F0F6-720F-AA3ACAFE77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09482" y="2540470"/>
                  <a:ext cx="3823730" cy="119621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8A07CA4-C395-10DD-F87E-C741C24A9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55815" y="4605803"/>
                  <a:ext cx="3823730" cy="106749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4FA03F-CE1D-6075-C4D3-91FD42D4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09482" y="3157612"/>
              <a:ext cx="3823728" cy="10790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5AA29E43-2471-490A-2164-D78A46B8E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7"/>
          <a:stretch/>
        </p:blipFill>
        <p:spPr bwMode="auto">
          <a:xfrm>
            <a:off x="6987555" y="1976570"/>
            <a:ext cx="4705597" cy="423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9997B9-C5FF-B13B-9670-23E14B6F99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99"/>
          <a:stretch/>
        </p:blipFill>
        <p:spPr>
          <a:xfrm>
            <a:off x="10769599" y="1976570"/>
            <a:ext cx="1163783" cy="1018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9983D9-755E-4B81-8D8C-A41701605B19}"/>
              </a:ext>
            </a:extLst>
          </p:cNvPr>
          <p:cNvSpPr/>
          <p:nvPr/>
        </p:nvSpPr>
        <p:spPr>
          <a:xfrm>
            <a:off x="0" y="295"/>
            <a:ext cx="12191999" cy="1377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4E9F53-C6C0-8335-B354-47F0275EA311}"/>
              </a:ext>
            </a:extLst>
          </p:cNvPr>
          <p:cNvSpPr txBox="1">
            <a:spLocks/>
          </p:cNvSpPr>
          <p:nvPr/>
        </p:nvSpPr>
        <p:spPr>
          <a:xfrm>
            <a:off x="367938" y="50801"/>
            <a:ext cx="11824062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2 – Global gaps in trait data for terrestrial vertebrates</a:t>
            </a:r>
          </a:p>
          <a:p>
            <a:endParaRPr lang="en-GB" sz="20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Collect trait information across terrestrial vertebrates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Assess gaps and biases in the trait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887439-EA5E-4F8E-F7EB-AE6A4E69D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247" y="1759339"/>
            <a:ext cx="5363051" cy="18834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5841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B18E9A-85DC-E15B-7AAB-7BF8551750EA}"/>
              </a:ext>
            </a:extLst>
          </p:cNvPr>
          <p:cNvGrpSpPr/>
          <p:nvPr/>
        </p:nvGrpSpPr>
        <p:grpSpPr>
          <a:xfrm>
            <a:off x="148206" y="4179915"/>
            <a:ext cx="5795968" cy="2544671"/>
            <a:chOff x="7755815" y="1512529"/>
            <a:chExt cx="7777397" cy="34061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1F2EED-CB13-F114-4351-CD1290335769}"/>
                </a:ext>
              </a:extLst>
            </p:cNvPr>
            <p:cNvGrpSpPr/>
            <p:nvPr/>
          </p:nvGrpSpPr>
          <p:grpSpPr>
            <a:xfrm>
              <a:off x="7755815" y="1512529"/>
              <a:ext cx="7777397" cy="3406165"/>
              <a:chOff x="7755815" y="2267132"/>
              <a:chExt cx="7777397" cy="340616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FB9836E-6F6B-6490-8E6C-509563CEF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55815" y="3483944"/>
                <a:ext cx="3823730" cy="9381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2FBFBE1-6019-46EF-8829-852E2FF278CC}"/>
                  </a:ext>
                </a:extLst>
              </p:cNvPr>
              <p:cNvGrpSpPr/>
              <p:nvPr/>
            </p:nvGrpSpPr>
            <p:grpSpPr>
              <a:xfrm>
                <a:off x="7755815" y="2267132"/>
                <a:ext cx="7777397" cy="3406165"/>
                <a:chOff x="7755815" y="2267132"/>
                <a:chExt cx="7777397" cy="340616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D8EE714-950B-81A6-0BE2-EB4C35961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55817" y="2267132"/>
                  <a:ext cx="3823730" cy="103309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4C400A33-4A64-F0F6-720F-AA3ACAFE77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09482" y="2540470"/>
                  <a:ext cx="3823730" cy="119621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8A07CA4-C395-10DD-F87E-C741C24A9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55815" y="4605803"/>
                  <a:ext cx="3823730" cy="106749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4FA03F-CE1D-6075-C4D3-91FD42D4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09482" y="3157612"/>
              <a:ext cx="3823728" cy="10790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851205-89CF-60DC-93C7-08ED7F552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460" y="3200553"/>
            <a:ext cx="5947789" cy="2704098"/>
          </a:xfrm>
          <a:prstGeom prst="rect">
            <a:avLst/>
          </a:prstGeom>
        </p:spPr>
      </p:pic>
      <p:pic>
        <p:nvPicPr>
          <p:cNvPr id="1026" name="Picture 2" descr="figshare">
            <a:extLst>
              <a:ext uri="{FF2B5EF4-FFF2-40B4-BE49-F238E27FC236}">
                <a16:creationId xmlns:a16="http://schemas.microsoft.com/office/drawing/2014/main" id="{0ACF3A18-3856-DF02-10FC-E30EB82D5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131" y="2517061"/>
            <a:ext cx="15906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0847B7-9561-7076-8EC6-E8B6281DF8FF}"/>
              </a:ext>
            </a:extLst>
          </p:cNvPr>
          <p:cNvSpPr/>
          <p:nvPr/>
        </p:nvSpPr>
        <p:spPr>
          <a:xfrm>
            <a:off x="0" y="295"/>
            <a:ext cx="12191999" cy="1377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B27315-B5E3-CA9F-D85B-7393BD074E33}"/>
              </a:ext>
            </a:extLst>
          </p:cNvPr>
          <p:cNvSpPr txBox="1">
            <a:spLocks/>
          </p:cNvSpPr>
          <p:nvPr/>
        </p:nvSpPr>
        <p:spPr>
          <a:xfrm>
            <a:off x="367938" y="50801"/>
            <a:ext cx="11824062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2 – Global gaps in trait data for terrestrial vertebrates</a:t>
            </a:r>
          </a:p>
          <a:p>
            <a:endParaRPr lang="en-GB" sz="20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Collect trait information across terrestrial vertebrates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Assess gaps and biases in the trait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1D8995-91DE-FAB7-98F3-12451E7275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247" y="1759339"/>
            <a:ext cx="5363051" cy="18834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781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3474717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2626942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3060387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3060386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4456046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4456045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245163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C51BC7-86D6-5F3A-B424-20FC119D1052}"/>
              </a:ext>
            </a:extLst>
          </p:cNvPr>
          <p:cNvCxnSpPr>
            <a:cxnSpLocks/>
          </p:cNvCxnSpPr>
          <p:nvPr/>
        </p:nvCxnSpPr>
        <p:spPr>
          <a:xfrm>
            <a:off x="6512668" y="2386320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89A95D1-3A9A-736B-93CC-2996C6D1579F}"/>
              </a:ext>
            </a:extLst>
          </p:cNvPr>
          <p:cNvSpPr txBox="1"/>
          <p:nvPr/>
        </p:nvSpPr>
        <p:spPr>
          <a:xfrm>
            <a:off x="5776058" y="1593044"/>
            <a:ext cx="306329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B1C978-F5F6-140E-B0C9-6875FB27736B}"/>
              </a:ext>
            </a:extLst>
          </p:cNvPr>
          <p:cNvSpPr txBox="1"/>
          <p:nvPr/>
        </p:nvSpPr>
        <p:spPr>
          <a:xfrm>
            <a:off x="1390532" y="5550156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69BE38C-E26B-48D1-E19F-F39D58BDF230}"/>
              </a:ext>
            </a:extLst>
          </p:cNvPr>
          <p:cNvCxnSpPr>
            <a:cxnSpLocks/>
          </p:cNvCxnSpPr>
          <p:nvPr/>
        </p:nvCxnSpPr>
        <p:spPr>
          <a:xfrm flipH="1">
            <a:off x="2098809" y="4778490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838326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E3F0D1B-59D1-0397-F1A2-F7853AAA5141}"/>
              </a:ext>
            </a:extLst>
          </p:cNvPr>
          <p:cNvSpPr txBox="1"/>
          <p:nvPr/>
        </p:nvSpPr>
        <p:spPr>
          <a:xfrm>
            <a:off x="4716944" y="4044924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0A68692-38AD-AEFB-95F8-BD2B6D4F0D26}"/>
              </a:ext>
            </a:extLst>
          </p:cNvPr>
          <p:cNvSpPr/>
          <p:nvPr/>
        </p:nvSpPr>
        <p:spPr>
          <a:xfrm>
            <a:off x="2101114" y="4397633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65BE129-061F-00A3-97B0-C8188E3D2C8E}"/>
              </a:ext>
            </a:extLst>
          </p:cNvPr>
          <p:cNvSpPr/>
          <p:nvPr/>
        </p:nvSpPr>
        <p:spPr>
          <a:xfrm>
            <a:off x="7870785" y="3012619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0E990C7-9349-D3FB-6B7D-3BBEC3B18617}"/>
              </a:ext>
            </a:extLst>
          </p:cNvPr>
          <p:cNvCxnSpPr>
            <a:cxnSpLocks/>
          </p:cNvCxnSpPr>
          <p:nvPr/>
        </p:nvCxnSpPr>
        <p:spPr>
          <a:xfrm>
            <a:off x="2693961" y="4397633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4472265"/>
            <a:ext cx="321582" cy="330641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E586AF7-980D-0185-35EA-F2037D8F93AC}"/>
              </a:ext>
            </a:extLst>
          </p:cNvPr>
          <p:cNvSpPr/>
          <p:nvPr/>
        </p:nvSpPr>
        <p:spPr>
          <a:xfrm>
            <a:off x="8431083" y="4429546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Speech Bubble: Oval 183">
            <a:extLst>
              <a:ext uri="{FF2B5EF4-FFF2-40B4-BE49-F238E27FC236}">
                <a16:creationId xmlns:a16="http://schemas.microsoft.com/office/drawing/2014/main" id="{C0263514-92BD-6AAE-1F28-9E1FA85BEA5F}"/>
              </a:ext>
            </a:extLst>
          </p:cNvPr>
          <p:cNvSpPr/>
          <p:nvPr/>
        </p:nvSpPr>
        <p:spPr>
          <a:xfrm>
            <a:off x="5426881" y="3149408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7" name="Speech Bubble: Oval 186">
            <a:extLst>
              <a:ext uri="{FF2B5EF4-FFF2-40B4-BE49-F238E27FC236}">
                <a16:creationId xmlns:a16="http://schemas.microsoft.com/office/drawing/2014/main" id="{CB53BBB6-98BC-F0AD-F768-C3C3C10A65A9}"/>
              </a:ext>
            </a:extLst>
          </p:cNvPr>
          <p:cNvSpPr/>
          <p:nvPr/>
        </p:nvSpPr>
        <p:spPr>
          <a:xfrm>
            <a:off x="10024867" y="1913550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575B8CC-A166-0153-E3DF-B2B52428D2F4}"/>
              </a:ext>
            </a:extLst>
          </p:cNvPr>
          <p:cNvSpPr txBox="1"/>
          <p:nvPr/>
        </p:nvSpPr>
        <p:spPr>
          <a:xfrm>
            <a:off x="10302044" y="1810961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Talks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0BE16B4-F286-8313-F7A4-74E187BD3E69}"/>
              </a:ext>
            </a:extLst>
          </p:cNvPr>
          <p:cNvSpPr txBox="1"/>
          <p:nvPr/>
        </p:nvSpPr>
        <p:spPr>
          <a:xfrm>
            <a:off x="10316963" y="209634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PGTA duties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8ED0D2-7ECE-5C50-AC8A-B80C81984DCF}"/>
              </a:ext>
            </a:extLst>
          </p:cNvPr>
          <p:cNvSpPr txBox="1"/>
          <p:nvPr/>
        </p:nvSpPr>
        <p:spPr>
          <a:xfrm>
            <a:off x="10342042" y="2432463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Peer-reviews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5D84B-6FEE-C06B-83FE-BDCBA24C3098}"/>
              </a:ext>
            </a:extLst>
          </p:cNvPr>
          <p:cNvSpPr txBox="1"/>
          <p:nvPr/>
        </p:nvSpPr>
        <p:spPr>
          <a:xfrm>
            <a:off x="10342042" y="2762021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Collaborations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18126A0-D6BF-0919-C206-42EA610279E9}"/>
              </a:ext>
            </a:extLst>
          </p:cNvPr>
          <p:cNvSpPr/>
          <p:nvPr/>
        </p:nvSpPr>
        <p:spPr>
          <a:xfrm>
            <a:off x="9916010" y="1553126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Action Button: Go Home 19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A13CFF1-4C50-7206-D2F6-9B63442DBD44}"/>
              </a:ext>
            </a:extLst>
          </p:cNvPr>
          <p:cNvSpPr/>
          <p:nvPr/>
        </p:nvSpPr>
        <p:spPr>
          <a:xfrm>
            <a:off x="10024867" y="1605856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6F5473A-5553-6149-32C9-227B10FE8DE0}"/>
              </a:ext>
            </a:extLst>
          </p:cNvPr>
          <p:cNvSpPr txBox="1"/>
          <p:nvPr/>
        </p:nvSpPr>
        <p:spPr>
          <a:xfrm>
            <a:off x="10296643" y="1507556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200" name="Smiley Face 199">
            <a:extLst>
              <a:ext uri="{FF2B5EF4-FFF2-40B4-BE49-F238E27FC236}">
                <a16:creationId xmlns:a16="http://schemas.microsoft.com/office/drawing/2014/main" id="{CC4935D5-79A5-4A0C-4456-EA4203BA00D3}"/>
              </a:ext>
            </a:extLst>
          </p:cNvPr>
          <p:cNvSpPr/>
          <p:nvPr/>
        </p:nvSpPr>
        <p:spPr>
          <a:xfrm>
            <a:off x="10050780" y="21971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3" name="Graphic 202" descr="Cheers outline">
            <a:extLst>
              <a:ext uri="{FF2B5EF4-FFF2-40B4-BE49-F238E27FC236}">
                <a16:creationId xmlns:a16="http://schemas.microsoft.com/office/drawing/2014/main" id="{F70F48CB-5D96-DF7B-9720-4A7C7B4D30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41590" y="2797152"/>
            <a:ext cx="403555" cy="403555"/>
          </a:xfrm>
          <a:prstGeom prst="rect">
            <a:avLst/>
          </a:prstGeom>
        </p:spPr>
      </p:pic>
      <p:sp>
        <p:nvSpPr>
          <p:cNvPr id="204" name="Action Button: Go Home 20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C36F255-65F0-89A6-BCA9-4D2E7A4E36DB}"/>
              </a:ext>
            </a:extLst>
          </p:cNvPr>
          <p:cNvSpPr/>
          <p:nvPr/>
        </p:nvSpPr>
        <p:spPr>
          <a:xfrm>
            <a:off x="5069595" y="3133509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Speech Bubble: Oval 204">
            <a:extLst>
              <a:ext uri="{FF2B5EF4-FFF2-40B4-BE49-F238E27FC236}">
                <a16:creationId xmlns:a16="http://schemas.microsoft.com/office/drawing/2014/main" id="{42E0DBC4-5504-6B68-FB62-D978572C9089}"/>
              </a:ext>
            </a:extLst>
          </p:cNvPr>
          <p:cNvSpPr/>
          <p:nvPr/>
        </p:nvSpPr>
        <p:spPr>
          <a:xfrm>
            <a:off x="4395153" y="3141127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06" name="Action Button: Go Home 20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140136A-DF01-C22E-DCF0-5F4ED0445FAB}"/>
              </a:ext>
            </a:extLst>
          </p:cNvPr>
          <p:cNvSpPr/>
          <p:nvPr/>
        </p:nvSpPr>
        <p:spPr>
          <a:xfrm>
            <a:off x="6507753" y="452789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Action Button: Go Home 20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23204D-AEAD-D725-02E3-851E137A7D5E}"/>
              </a:ext>
            </a:extLst>
          </p:cNvPr>
          <p:cNvSpPr/>
          <p:nvPr/>
        </p:nvSpPr>
        <p:spPr>
          <a:xfrm>
            <a:off x="6727517" y="3128891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Action Button: Go Home 2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13EFE12-0B50-9125-3514-72DCF1B80469}"/>
              </a:ext>
            </a:extLst>
          </p:cNvPr>
          <p:cNvSpPr/>
          <p:nvPr/>
        </p:nvSpPr>
        <p:spPr>
          <a:xfrm>
            <a:off x="4168181" y="452795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Speech Bubble: Oval 211">
            <a:extLst>
              <a:ext uri="{FF2B5EF4-FFF2-40B4-BE49-F238E27FC236}">
                <a16:creationId xmlns:a16="http://schemas.microsoft.com/office/drawing/2014/main" id="{28CB1523-3A8B-E443-2672-1A21556DFB83}"/>
              </a:ext>
            </a:extLst>
          </p:cNvPr>
          <p:cNvSpPr/>
          <p:nvPr/>
        </p:nvSpPr>
        <p:spPr>
          <a:xfrm>
            <a:off x="7512152" y="4484599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13" name="Action Button: Go Home 2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760BBE8-96FB-34B1-41A8-41D6C9A7E92B}"/>
              </a:ext>
            </a:extLst>
          </p:cNvPr>
          <p:cNvSpPr/>
          <p:nvPr/>
        </p:nvSpPr>
        <p:spPr>
          <a:xfrm>
            <a:off x="7499870" y="4713759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Action Button: Go Home 2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2957609-A945-4D16-ACAB-ED0C285776EC}"/>
              </a:ext>
            </a:extLst>
          </p:cNvPr>
          <p:cNvSpPr/>
          <p:nvPr/>
        </p:nvSpPr>
        <p:spPr>
          <a:xfrm>
            <a:off x="8169341" y="4525847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4473824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4475584"/>
            <a:ext cx="321582" cy="330641"/>
          </a:xfrm>
          <a:prstGeom prst="rect">
            <a:avLst/>
          </a:prstGeom>
        </p:spPr>
      </p:pic>
      <p:sp>
        <p:nvSpPr>
          <p:cNvPr id="229" name="Smiley Face 228">
            <a:extLst>
              <a:ext uri="{FF2B5EF4-FFF2-40B4-BE49-F238E27FC236}">
                <a16:creationId xmlns:a16="http://schemas.microsoft.com/office/drawing/2014/main" id="{697FC034-7056-45CF-91FE-6EED125FCAF6}"/>
              </a:ext>
            </a:extLst>
          </p:cNvPr>
          <p:cNvSpPr/>
          <p:nvPr/>
        </p:nvSpPr>
        <p:spPr>
          <a:xfrm>
            <a:off x="6084400" y="31494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Smiley Face 229">
            <a:extLst>
              <a:ext uri="{FF2B5EF4-FFF2-40B4-BE49-F238E27FC236}">
                <a16:creationId xmlns:a16="http://schemas.microsoft.com/office/drawing/2014/main" id="{13E1D2DD-D8D7-8120-FF0C-02BBE636026A}"/>
              </a:ext>
            </a:extLst>
          </p:cNvPr>
          <p:cNvSpPr/>
          <p:nvPr/>
        </p:nvSpPr>
        <p:spPr>
          <a:xfrm>
            <a:off x="6423361" y="314940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Smiley Face 231">
            <a:extLst>
              <a:ext uri="{FF2B5EF4-FFF2-40B4-BE49-F238E27FC236}">
                <a16:creationId xmlns:a16="http://schemas.microsoft.com/office/drawing/2014/main" id="{14B7C67F-E921-E05B-DAA1-C3CF08009D97}"/>
              </a:ext>
            </a:extLst>
          </p:cNvPr>
          <p:cNvSpPr/>
          <p:nvPr/>
        </p:nvSpPr>
        <p:spPr>
          <a:xfrm>
            <a:off x="7088483" y="314169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Smiley Face 232">
            <a:extLst>
              <a:ext uri="{FF2B5EF4-FFF2-40B4-BE49-F238E27FC236}">
                <a16:creationId xmlns:a16="http://schemas.microsoft.com/office/drawing/2014/main" id="{29A3306D-722A-056E-7BA8-AC3A050DDBFE}"/>
              </a:ext>
            </a:extLst>
          </p:cNvPr>
          <p:cNvSpPr/>
          <p:nvPr/>
        </p:nvSpPr>
        <p:spPr>
          <a:xfrm>
            <a:off x="7419812" y="314833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Smiley Face 233">
            <a:extLst>
              <a:ext uri="{FF2B5EF4-FFF2-40B4-BE49-F238E27FC236}">
                <a16:creationId xmlns:a16="http://schemas.microsoft.com/office/drawing/2014/main" id="{D78EBEEF-588E-BB07-6098-EBEF308679D0}"/>
              </a:ext>
            </a:extLst>
          </p:cNvPr>
          <p:cNvSpPr/>
          <p:nvPr/>
        </p:nvSpPr>
        <p:spPr>
          <a:xfrm>
            <a:off x="7746293" y="314573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Smiley Face 234">
            <a:extLst>
              <a:ext uri="{FF2B5EF4-FFF2-40B4-BE49-F238E27FC236}">
                <a16:creationId xmlns:a16="http://schemas.microsoft.com/office/drawing/2014/main" id="{6035B35C-82B0-A00E-6123-DC97CBF1750B}"/>
              </a:ext>
            </a:extLst>
          </p:cNvPr>
          <p:cNvSpPr/>
          <p:nvPr/>
        </p:nvSpPr>
        <p:spPr>
          <a:xfrm>
            <a:off x="8064767" y="314833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Smiley Face 235">
            <a:extLst>
              <a:ext uri="{FF2B5EF4-FFF2-40B4-BE49-F238E27FC236}">
                <a16:creationId xmlns:a16="http://schemas.microsoft.com/office/drawing/2014/main" id="{D26AE3E6-D3BE-D8C3-527B-1CDFB7E8260B}"/>
              </a:ext>
            </a:extLst>
          </p:cNvPr>
          <p:cNvSpPr/>
          <p:nvPr/>
        </p:nvSpPr>
        <p:spPr>
          <a:xfrm>
            <a:off x="3544236" y="454845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Smiley Face 236">
            <a:extLst>
              <a:ext uri="{FF2B5EF4-FFF2-40B4-BE49-F238E27FC236}">
                <a16:creationId xmlns:a16="http://schemas.microsoft.com/office/drawing/2014/main" id="{E387B899-9198-C3A8-C5C3-8C961602FFDE}"/>
              </a:ext>
            </a:extLst>
          </p:cNvPr>
          <p:cNvSpPr/>
          <p:nvPr/>
        </p:nvSpPr>
        <p:spPr>
          <a:xfrm>
            <a:off x="3864425" y="454270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Smiley Face 237">
            <a:extLst>
              <a:ext uri="{FF2B5EF4-FFF2-40B4-BE49-F238E27FC236}">
                <a16:creationId xmlns:a16="http://schemas.microsoft.com/office/drawing/2014/main" id="{77FD4038-44A1-7429-B8C3-CC9E3911ACD9}"/>
              </a:ext>
            </a:extLst>
          </p:cNvPr>
          <p:cNvSpPr/>
          <p:nvPr/>
        </p:nvSpPr>
        <p:spPr>
          <a:xfrm>
            <a:off x="4515764" y="454845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Smiley Face 238">
            <a:extLst>
              <a:ext uri="{FF2B5EF4-FFF2-40B4-BE49-F238E27FC236}">
                <a16:creationId xmlns:a16="http://schemas.microsoft.com/office/drawing/2014/main" id="{8929C6C9-4079-5853-E1D9-3AD8B6E454F1}"/>
              </a:ext>
            </a:extLst>
          </p:cNvPr>
          <p:cNvSpPr/>
          <p:nvPr/>
        </p:nvSpPr>
        <p:spPr>
          <a:xfrm>
            <a:off x="4834473" y="454383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Smiley Face 239">
            <a:extLst>
              <a:ext uri="{FF2B5EF4-FFF2-40B4-BE49-F238E27FC236}">
                <a16:creationId xmlns:a16="http://schemas.microsoft.com/office/drawing/2014/main" id="{3006A160-0A58-044A-EF65-241A69D3E5A9}"/>
              </a:ext>
            </a:extLst>
          </p:cNvPr>
          <p:cNvSpPr/>
          <p:nvPr/>
        </p:nvSpPr>
        <p:spPr>
          <a:xfrm>
            <a:off x="5172292" y="454845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Smiley Face 240">
            <a:extLst>
              <a:ext uri="{FF2B5EF4-FFF2-40B4-BE49-F238E27FC236}">
                <a16:creationId xmlns:a16="http://schemas.microsoft.com/office/drawing/2014/main" id="{0D11F224-C0EB-6549-BF40-82FD1CB44E2A}"/>
              </a:ext>
            </a:extLst>
          </p:cNvPr>
          <p:cNvSpPr/>
          <p:nvPr/>
        </p:nvSpPr>
        <p:spPr>
          <a:xfrm>
            <a:off x="5841829" y="453519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Smiley Face 242">
            <a:extLst>
              <a:ext uri="{FF2B5EF4-FFF2-40B4-BE49-F238E27FC236}">
                <a16:creationId xmlns:a16="http://schemas.microsoft.com/office/drawing/2014/main" id="{8F573069-98E3-A7C8-4DF4-B1B3BF507442}"/>
              </a:ext>
            </a:extLst>
          </p:cNvPr>
          <p:cNvSpPr/>
          <p:nvPr/>
        </p:nvSpPr>
        <p:spPr>
          <a:xfrm>
            <a:off x="7516845" y="428189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Smiley Face 243">
            <a:extLst>
              <a:ext uri="{FF2B5EF4-FFF2-40B4-BE49-F238E27FC236}">
                <a16:creationId xmlns:a16="http://schemas.microsoft.com/office/drawing/2014/main" id="{256BD028-4C69-AD71-46D8-601662348EFA}"/>
              </a:ext>
            </a:extLst>
          </p:cNvPr>
          <p:cNvSpPr/>
          <p:nvPr/>
        </p:nvSpPr>
        <p:spPr>
          <a:xfrm>
            <a:off x="7842344" y="45458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Smiley Face 245">
            <a:extLst>
              <a:ext uri="{FF2B5EF4-FFF2-40B4-BE49-F238E27FC236}">
                <a16:creationId xmlns:a16="http://schemas.microsoft.com/office/drawing/2014/main" id="{C8916ABB-50A4-5BF4-3DD3-6D668F2A19B6}"/>
              </a:ext>
            </a:extLst>
          </p:cNvPr>
          <p:cNvSpPr/>
          <p:nvPr/>
        </p:nvSpPr>
        <p:spPr>
          <a:xfrm>
            <a:off x="8511881" y="454960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Smiley Face 246">
            <a:extLst>
              <a:ext uri="{FF2B5EF4-FFF2-40B4-BE49-F238E27FC236}">
                <a16:creationId xmlns:a16="http://schemas.microsoft.com/office/drawing/2014/main" id="{4950D61A-EC49-53AB-A37A-0FB03F0C8B6F}"/>
              </a:ext>
            </a:extLst>
          </p:cNvPr>
          <p:cNvSpPr/>
          <p:nvPr/>
        </p:nvSpPr>
        <p:spPr>
          <a:xfrm>
            <a:off x="8839348" y="45555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Smiley Face 247">
            <a:extLst>
              <a:ext uri="{FF2B5EF4-FFF2-40B4-BE49-F238E27FC236}">
                <a16:creationId xmlns:a16="http://schemas.microsoft.com/office/drawing/2014/main" id="{089251A7-FD09-5122-49D0-47157C929BF8}"/>
              </a:ext>
            </a:extLst>
          </p:cNvPr>
          <p:cNvSpPr/>
          <p:nvPr/>
        </p:nvSpPr>
        <p:spPr>
          <a:xfrm>
            <a:off x="9166228" y="45557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0" name="Graphic 249" descr="List with solid fill">
            <a:extLst>
              <a:ext uri="{FF2B5EF4-FFF2-40B4-BE49-F238E27FC236}">
                <a16:creationId xmlns:a16="http://schemas.microsoft.com/office/drawing/2014/main" id="{68B4F9D3-595C-1DE5-2B64-E5021361B9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89894" y="4811735"/>
            <a:ext cx="184453" cy="184453"/>
          </a:xfrm>
          <a:prstGeom prst="rect">
            <a:avLst/>
          </a:prstGeom>
        </p:spPr>
      </p:pic>
      <p:pic>
        <p:nvPicPr>
          <p:cNvPr id="251" name="Graphic 250" descr="List with solid fill">
            <a:extLst>
              <a:ext uri="{FF2B5EF4-FFF2-40B4-BE49-F238E27FC236}">
                <a16:creationId xmlns:a16="http://schemas.microsoft.com/office/drawing/2014/main" id="{9B637B93-EC88-F6EC-5ADD-935871E381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22054" y="4536402"/>
            <a:ext cx="184453" cy="184453"/>
          </a:xfrm>
          <a:prstGeom prst="rect">
            <a:avLst/>
          </a:prstGeom>
        </p:spPr>
      </p:pic>
      <p:pic>
        <p:nvPicPr>
          <p:cNvPr id="252" name="Graphic 251" descr="List with solid fill">
            <a:extLst>
              <a:ext uri="{FF2B5EF4-FFF2-40B4-BE49-F238E27FC236}">
                <a16:creationId xmlns:a16="http://schemas.microsoft.com/office/drawing/2014/main" id="{9A8E3B26-FCC4-E7B5-2CC7-0DBB04BB5A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42727" y="2506696"/>
            <a:ext cx="184453" cy="184453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6751D619-DDA3-1C04-9EAF-20ABE34F8055}"/>
              </a:ext>
            </a:extLst>
          </p:cNvPr>
          <p:cNvSpPr txBox="1"/>
          <p:nvPr/>
        </p:nvSpPr>
        <p:spPr>
          <a:xfrm>
            <a:off x="1607347" y="2699367"/>
            <a:ext cx="20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I started working…</a:t>
            </a:r>
          </a:p>
        </p:txBody>
      </p:sp>
      <p:pic>
        <p:nvPicPr>
          <p:cNvPr id="255" name="Graphic 254" descr="List with solid fill">
            <a:extLst>
              <a:ext uri="{FF2B5EF4-FFF2-40B4-BE49-F238E27FC236}">
                <a16:creationId xmlns:a16="http://schemas.microsoft.com/office/drawing/2014/main" id="{14DDAEBD-BC62-D15E-8A9D-1BE7F11075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43570" y="4538458"/>
            <a:ext cx="184453" cy="184453"/>
          </a:xfrm>
          <a:prstGeom prst="rect">
            <a:avLst/>
          </a:prstGeom>
        </p:spPr>
      </p:pic>
      <p:pic>
        <p:nvPicPr>
          <p:cNvPr id="256" name="Graphic 255" descr="List with solid fill">
            <a:extLst>
              <a:ext uri="{FF2B5EF4-FFF2-40B4-BE49-F238E27FC236}">
                <a16:creationId xmlns:a16="http://schemas.microsoft.com/office/drawing/2014/main" id="{E5F23DC9-9ED3-7DA3-BFA4-957AB413BF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93380" y="4549606"/>
            <a:ext cx="184453" cy="184453"/>
          </a:xfrm>
          <a:prstGeom prst="rect">
            <a:avLst/>
          </a:prstGeom>
        </p:spPr>
      </p:pic>
      <p:pic>
        <p:nvPicPr>
          <p:cNvPr id="257" name="Graphic 256" descr="List with solid fill">
            <a:extLst>
              <a:ext uri="{FF2B5EF4-FFF2-40B4-BE49-F238E27FC236}">
                <a16:creationId xmlns:a16="http://schemas.microsoft.com/office/drawing/2014/main" id="{3722E0FC-AF71-0D1C-D7CC-16334FBFC3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87023" y="3378486"/>
            <a:ext cx="184453" cy="184453"/>
          </a:xfrm>
          <a:prstGeom prst="rect">
            <a:avLst/>
          </a:prstGeom>
        </p:spPr>
      </p:pic>
      <p:pic>
        <p:nvPicPr>
          <p:cNvPr id="258" name="Graphic 257" descr="Cheers outline">
            <a:extLst>
              <a:ext uri="{FF2B5EF4-FFF2-40B4-BE49-F238E27FC236}">
                <a16:creationId xmlns:a16="http://schemas.microsoft.com/office/drawing/2014/main" id="{B62C7B5B-93F0-1689-49AA-553D6A7C0B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71836" y="4832337"/>
            <a:ext cx="403555" cy="403555"/>
          </a:xfrm>
          <a:prstGeom prst="rect">
            <a:avLst/>
          </a:prstGeom>
        </p:spPr>
      </p:pic>
      <p:pic>
        <p:nvPicPr>
          <p:cNvPr id="259" name="Graphic 258" descr="Cheers outline">
            <a:extLst>
              <a:ext uri="{FF2B5EF4-FFF2-40B4-BE49-F238E27FC236}">
                <a16:creationId xmlns:a16="http://schemas.microsoft.com/office/drawing/2014/main" id="{F4C5C44C-2B3A-34DF-829D-213A2B4DE7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93629" y="4802906"/>
            <a:ext cx="403555" cy="403555"/>
          </a:xfrm>
          <a:prstGeom prst="rect">
            <a:avLst/>
          </a:prstGeom>
        </p:spPr>
      </p:pic>
      <p:pic>
        <p:nvPicPr>
          <p:cNvPr id="260" name="Graphic 259" descr="Cheers outline">
            <a:extLst>
              <a:ext uri="{FF2B5EF4-FFF2-40B4-BE49-F238E27FC236}">
                <a16:creationId xmlns:a16="http://schemas.microsoft.com/office/drawing/2014/main" id="{D1DAA3DB-5440-347F-39C2-C342259B5B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01290" y="3384832"/>
            <a:ext cx="403555" cy="4035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353D3AD-3CDE-DB3E-3EEE-88C386ED3653}"/>
              </a:ext>
            </a:extLst>
          </p:cNvPr>
          <p:cNvGrpSpPr/>
          <p:nvPr/>
        </p:nvGrpSpPr>
        <p:grpSpPr>
          <a:xfrm rot="21034807">
            <a:off x="1618773" y="325548"/>
            <a:ext cx="3213273" cy="1844212"/>
            <a:chOff x="1203264" y="57332"/>
            <a:chExt cx="4262022" cy="2470187"/>
          </a:xfrm>
        </p:grpSpPr>
        <p:pic>
          <p:nvPicPr>
            <p:cNvPr id="2" name="Picture 2" descr="Opening Chapters | Writers &amp; Artists">
              <a:extLst>
                <a:ext uri="{FF2B5EF4-FFF2-40B4-BE49-F238E27FC236}">
                  <a16:creationId xmlns:a16="http://schemas.microsoft.com/office/drawing/2014/main" id="{F827A7A6-FD67-98AD-495F-7D80263FB3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5" t="5410"/>
            <a:stretch/>
          </p:blipFill>
          <p:spPr bwMode="auto">
            <a:xfrm>
              <a:off x="1203264" y="57332"/>
              <a:ext cx="4262022" cy="2470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D8CB55-BB85-1AEC-D2CC-36FFEE1EEB39}"/>
                </a:ext>
              </a:extLst>
            </p:cNvPr>
            <p:cNvSpPr/>
            <p:nvPr/>
          </p:nvSpPr>
          <p:spPr>
            <a:xfrm>
              <a:off x="3732582" y="651510"/>
              <a:ext cx="218389" cy="256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985AD91-1E11-F9DB-977E-25C25D061385}"/>
              </a:ext>
            </a:extLst>
          </p:cNvPr>
          <p:cNvSpPr txBox="1"/>
          <p:nvPr/>
        </p:nvSpPr>
        <p:spPr>
          <a:xfrm>
            <a:off x="4968691" y="329969"/>
            <a:ext cx="64424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Land use &amp; functional reshaping of</a:t>
            </a:r>
          </a:p>
          <a:p>
            <a:pPr algn="ctr"/>
            <a:r>
              <a:rPr lang="en-GB" sz="2800" b="1" dirty="0"/>
              <a:t> vertebrate assemblages (ecological traits)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91FE55-C47E-D480-B0AC-C6D483CE1223}"/>
                  </a:ext>
                </a:extLst>
              </p14:cNvPr>
              <p14:cNvContentPartPr/>
              <p14:nvPr/>
            </p14:nvContentPartPr>
            <p14:xfrm>
              <a:off x="3499840" y="789020"/>
              <a:ext cx="107280" cy="10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91FE55-C47E-D480-B0AC-C6D483CE122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90840" y="780020"/>
                <a:ext cx="124920" cy="1238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6419B2C-EC94-1C19-34F6-E97B2B5A78AE}"/>
              </a:ext>
            </a:extLst>
          </p:cNvPr>
          <p:cNvSpPr txBox="1"/>
          <p:nvPr/>
        </p:nvSpPr>
        <p:spPr>
          <a:xfrm>
            <a:off x="6857183" y="5349048"/>
            <a:ext cx="170212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D6F01E-62BA-79AC-BA82-EB0626C08E40}"/>
              </a:ext>
            </a:extLst>
          </p:cNvPr>
          <p:cNvCxnSpPr>
            <a:cxnSpLocks/>
          </p:cNvCxnSpPr>
          <p:nvPr/>
        </p:nvCxnSpPr>
        <p:spPr>
          <a:xfrm>
            <a:off x="7906158" y="4759131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784BF1-7E5A-31A3-39CF-981761AAF29F}"/>
              </a:ext>
            </a:extLst>
          </p:cNvPr>
          <p:cNvCxnSpPr>
            <a:cxnSpLocks/>
          </p:cNvCxnSpPr>
          <p:nvPr/>
        </p:nvCxnSpPr>
        <p:spPr>
          <a:xfrm flipH="1">
            <a:off x="3712894" y="4786716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4493F0-3E25-867E-9190-C9C9FF62D3E5}"/>
              </a:ext>
            </a:extLst>
          </p:cNvPr>
          <p:cNvSpPr txBox="1"/>
          <p:nvPr/>
        </p:nvSpPr>
        <p:spPr>
          <a:xfrm>
            <a:off x="2910735" y="5552841"/>
            <a:ext cx="1774102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D3B9A5-552A-627B-1309-9C08CA5A45D5}"/>
              </a:ext>
            </a:extLst>
          </p:cNvPr>
          <p:cNvGrpSpPr/>
          <p:nvPr/>
        </p:nvGrpSpPr>
        <p:grpSpPr>
          <a:xfrm>
            <a:off x="2101114" y="4397632"/>
            <a:ext cx="9042023" cy="598555"/>
            <a:chOff x="2101114" y="3908302"/>
            <a:chExt cx="9042023" cy="5985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951050-5DDC-062E-A535-96B9865E2B1A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512078"/>
              <a:chOff x="2101114" y="3908302"/>
              <a:chExt cx="9042023" cy="51207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4FCACCF-2D78-4BDE-F840-71CD36274131}"/>
                  </a:ext>
                </a:extLst>
              </p:cNvPr>
              <p:cNvGrpSpPr/>
              <p:nvPr/>
            </p:nvGrpSpPr>
            <p:grpSpPr>
              <a:xfrm>
                <a:off x="2101114" y="3908302"/>
                <a:ext cx="9042023" cy="512078"/>
                <a:chOff x="2101114" y="3908302"/>
                <a:chExt cx="9042023" cy="512078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F12D264-AB0A-7048-59D7-90C30513FACF}"/>
                    </a:ext>
                  </a:extLst>
                </p:cNvPr>
                <p:cNvGrpSpPr/>
                <p:nvPr/>
              </p:nvGrpSpPr>
              <p:grpSpPr>
                <a:xfrm>
                  <a:off x="2101114" y="3908302"/>
                  <a:ext cx="9042023" cy="512078"/>
                  <a:chOff x="2101114" y="3908302"/>
                  <a:chExt cx="9042023" cy="512078"/>
                </a:xfrm>
              </p:grpSpPr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A07EA166-7492-032C-CF34-10D07C14859B}"/>
                      </a:ext>
                    </a:extLst>
                  </p:cNvPr>
                  <p:cNvGrpSpPr/>
                  <p:nvPr/>
                </p:nvGrpSpPr>
                <p:grpSpPr>
                  <a:xfrm>
                    <a:off x="2101114" y="3908302"/>
                    <a:ext cx="9042023" cy="420468"/>
                    <a:chOff x="2101114" y="3908302"/>
                    <a:chExt cx="9042023" cy="420468"/>
                  </a:xfrm>
                </p:grpSpPr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288444A6-C8C9-73A2-8920-D461C68261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5487" y="3940215"/>
                      <a:ext cx="9017650" cy="388555"/>
                      <a:chOff x="2125487" y="3940215"/>
                      <a:chExt cx="9017650" cy="388555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F1E0D1F8-A61A-25EF-8DB9-4D9F96DBCC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25487" y="3966714"/>
                        <a:ext cx="9017650" cy="350180"/>
                        <a:chOff x="2125487" y="3966714"/>
                        <a:chExt cx="9017650" cy="350180"/>
                      </a:xfrm>
                    </p:grpSpPr>
                    <p:pic>
                      <p:nvPicPr>
                        <p:cNvPr id="42" name="Graphic 41">
                          <a:extLst>
                            <a:ext uri="{FF2B5EF4-FFF2-40B4-BE49-F238E27FC236}">
                              <a16:creationId xmlns:a16="http://schemas.microsoft.com/office/drawing/2014/main" id="{E2634A3C-149B-6646-E99D-95DD4CFC6C8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5">
                          <a:extLst>
                            <a:ext uri="{96DAC541-7B7A-43D3-8B79-37D633B846F1}">
                              <asvg:svgBlip xmlns:asvg="http://schemas.microsoft.com/office/drawing/2016/SVG/main" r:embed="rId2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25487" y="3966715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Graphic 42">
                          <a:extLst>
                            <a:ext uri="{FF2B5EF4-FFF2-40B4-BE49-F238E27FC236}">
                              <a16:creationId xmlns:a16="http://schemas.microsoft.com/office/drawing/2014/main" id="{05C14F46-CFB0-5E6A-9D46-6CFFD82355F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7">
                          <a:extLst>
                            <a:ext uri="{96DAC541-7B7A-43D3-8B79-37D633B846F1}">
                              <asvg:svgBlip xmlns:asvg="http://schemas.microsoft.com/office/drawing/2016/SVG/main" r:embed="rId28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11291" y="3966714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Graphic 43">
                          <a:extLst>
                            <a:ext uri="{FF2B5EF4-FFF2-40B4-BE49-F238E27FC236}">
                              <a16:creationId xmlns:a16="http://schemas.microsoft.com/office/drawing/2014/main" id="{B63346A4-F2B5-B1C6-8B8A-D8CF1D5E601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9">
                          <a:extLst>
                            <a:ext uri="{96DAC541-7B7A-43D3-8B79-37D633B846F1}">
                              <asvg:svgBlip xmlns:asvg="http://schemas.microsoft.com/office/drawing/2016/SVG/main" r:embed="rId3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04618" y="3982934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Graphic 44">
                          <a:extLst>
                            <a:ext uri="{FF2B5EF4-FFF2-40B4-BE49-F238E27FC236}">
                              <a16:creationId xmlns:a16="http://schemas.microsoft.com/office/drawing/2014/main" id="{F486641F-5BBB-F088-CA3A-8BE3BE239E7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9">
                          <a:extLst>
                            <a:ext uri="{96DAC541-7B7A-43D3-8B79-37D633B846F1}">
                              <asvg:svgBlip xmlns:asvg="http://schemas.microsoft.com/office/drawing/2016/SVG/main" r:embed="rId3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471800" y="398449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Graphic 45">
                          <a:extLst>
                            <a:ext uri="{FF2B5EF4-FFF2-40B4-BE49-F238E27FC236}">
                              <a16:creationId xmlns:a16="http://schemas.microsoft.com/office/drawing/2014/main" id="{4D6231E3-A885-ACFC-4336-DDA2575AD12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9">
                          <a:extLst>
                            <a:ext uri="{96DAC541-7B7A-43D3-8B79-37D633B846F1}">
                              <asvg:svgBlip xmlns:asvg="http://schemas.microsoft.com/office/drawing/2016/SVG/main" r:embed="rId3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821555" y="398625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620039B5-BEE9-13D8-8C37-95B1921946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1083" y="3940215"/>
                        <a:ext cx="2008859" cy="388555"/>
                      </a:xfrm>
                      <a:prstGeom prst="rect">
                        <a:avLst/>
                      </a:prstGeom>
                      <a:noFill/>
                      <a:ln w="19050" cap="flat" cmpd="sng" algn="ctr">
                        <a:solidFill>
                          <a:schemeClr val="dk1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DD1EF59E-7CCA-E597-98D3-3934416C2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1114" y="3908302"/>
                      <a:ext cx="5033677" cy="420468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6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34" name="Action Button: Go Home 33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6DC0764F-7F20-B9ED-08D0-9AFF35B4C700}"/>
                      </a:ext>
                    </a:extLst>
                  </p:cNvPr>
                  <p:cNvSpPr/>
                  <p:nvPr/>
                </p:nvSpPr>
                <p:spPr>
                  <a:xfrm>
                    <a:off x="6507753" y="4038562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Action Button: Go Home 34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5DF640AD-C70B-2BA1-0B53-064AE9281AD0}"/>
                      </a:ext>
                    </a:extLst>
                  </p:cNvPr>
                  <p:cNvSpPr/>
                  <p:nvPr/>
                </p:nvSpPr>
                <p:spPr>
                  <a:xfrm>
                    <a:off x="4168181" y="4038624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Action Button: Go Home 35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4F2AF09F-98EF-5B1C-6D7A-664C482381C5}"/>
                      </a:ext>
                    </a:extLst>
                  </p:cNvPr>
                  <p:cNvSpPr/>
                  <p:nvPr/>
                </p:nvSpPr>
                <p:spPr>
                  <a:xfrm>
                    <a:off x="7499870" y="4224428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Action Button: Go Home 36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2C51AB2D-B8A1-01D5-3723-5BD20F48901A}"/>
                      </a:ext>
                    </a:extLst>
                  </p:cNvPr>
                  <p:cNvSpPr/>
                  <p:nvPr/>
                </p:nvSpPr>
                <p:spPr>
                  <a:xfrm>
                    <a:off x="8169341" y="4036516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2" name="Speech Bubble: Oval 31">
                  <a:extLst>
                    <a:ext uri="{FF2B5EF4-FFF2-40B4-BE49-F238E27FC236}">
                      <a16:creationId xmlns:a16="http://schemas.microsoft.com/office/drawing/2014/main" id="{4182FC19-E63A-B4A5-8ECE-AC966EB5AF39}"/>
                    </a:ext>
                  </a:extLst>
                </p:cNvPr>
                <p:cNvSpPr/>
                <p:nvPr/>
              </p:nvSpPr>
              <p:spPr>
                <a:xfrm>
                  <a:off x="7512152" y="3995268"/>
                  <a:ext cx="219100" cy="164153"/>
                </a:xfrm>
                <a:prstGeom prst="wedgeEllipseCallout">
                  <a:avLst>
                    <a:gd name="adj1" fmla="val -64536"/>
                    <a:gd name="adj2" fmla="val 57519"/>
                  </a:avLst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00FFFF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A119F3F-4BDD-ED09-FB1F-693FC6CB5A79}"/>
                  </a:ext>
                </a:extLst>
              </p:cNvPr>
              <p:cNvGrpSpPr/>
              <p:nvPr/>
            </p:nvGrpSpPr>
            <p:grpSpPr>
              <a:xfrm>
                <a:off x="3544236" y="4045861"/>
                <a:ext cx="5798908" cy="184669"/>
                <a:chOff x="3544236" y="4045861"/>
                <a:chExt cx="5798908" cy="184669"/>
              </a:xfrm>
            </p:grpSpPr>
            <p:sp>
              <p:nvSpPr>
                <p:cNvPr id="19" name="Smiley Face 18">
                  <a:extLst>
                    <a:ext uri="{FF2B5EF4-FFF2-40B4-BE49-F238E27FC236}">
                      <a16:creationId xmlns:a16="http://schemas.microsoft.com/office/drawing/2014/main" id="{DBDF71F1-8E49-A237-4236-3C0AD3008EA4}"/>
                    </a:ext>
                  </a:extLst>
                </p:cNvPr>
                <p:cNvSpPr/>
                <p:nvPr/>
              </p:nvSpPr>
              <p:spPr>
                <a:xfrm>
                  <a:off x="3544236" y="405912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Smiley Face 19">
                  <a:extLst>
                    <a:ext uri="{FF2B5EF4-FFF2-40B4-BE49-F238E27FC236}">
                      <a16:creationId xmlns:a16="http://schemas.microsoft.com/office/drawing/2014/main" id="{D9E697D7-E084-50DD-78D3-F8D84F01E892}"/>
                    </a:ext>
                  </a:extLst>
                </p:cNvPr>
                <p:cNvSpPr/>
                <p:nvPr/>
              </p:nvSpPr>
              <p:spPr>
                <a:xfrm>
                  <a:off x="3864425" y="405337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" name="Smiley Face 20">
                  <a:extLst>
                    <a:ext uri="{FF2B5EF4-FFF2-40B4-BE49-F238E27FC236}">
                      <a16:creationId xmlns:a16="http://schemas.microsoft.com/office/drawing/2014/main" id="{A1143A6C-A7E9-831A-F25A-6CD91B84EE0D}"/>
                    </a:ext>
                  </a:extLst>
                </p:cNvPr>
                <p:cNvSpPr/>
                <p:nvPr/>
              </p:nvSpPr>
              <p:spPr>
                <a:xfrm>
                  <a:off x="4515764" y="405912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Smiley Face 21">
                  <a:extLst>
                    <a:ext uri="{FF2B5EF4-FFF2-40B4-BE49-F238E27FC236}">
                      <a16:creationId xmlns:a16="http://schemas.microsoft.com/office/drawing/2014/main" id="{474667F9-C481-4828-B954-E410CBC398FA}"/>
                    </a:ext>
                  </a:extLst>
                </p:cNvPr>
                <p:cNvSpPr/>
                <p:nvPr/>
              </p:nvSpPr>
              <p:spPr>
                <a:xfrm>
                  <a:off x="4834473" y="4054503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Smiley Face 22">
                  <a:extLst>
                    <a:ext uri="{FF2B5EF4-FFF2-40B4-BE49-F238E27FC236}">
                      <a16:creationId xmlns:a16="http://schemas.microsoft.com/office/drawing/2014/main" id="{CE9A4A4D-AC51-0614-DE0C-187CE2A5C795}"/>
                    </a:ext>
                  </a:extLst>
                </p:cNvPr>
                <p:cNvSpPr/>
                <p:nvPr/>
              </p:nvSpPr>
              <p:spPr>
                <a:xfrm>
                  <a:off x="5172292" y="4059124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Smiley Face 25">
                  <a:extLst>
                    <a:ext uri="{FF2B5EF4-FFF2-40B4-BE49-F238E27FC236}">
                      <a16:creationId xmlns:a16="http://schemas.microsoft.com/office/drawing/2014/main" id="{646BE9BF-2723-407D-EF51-7DF408DE758A}"/>
                    </a:ext>
                  </a:extLst>
                </p:cNvPr>
                <p:cNvSpPr/>
                <p:nvPr/>
              </p:nvSpPr>
              <p:spPr>
                <a:xfrm>
                  <a:off x="5841829" y="4045861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Smiley Face 26">
                  <a:extLst>
                    <a:ext uri="{FF2B5EF4-FFF2-40B4-BE49-F238E27FC236}">
                      <a16:creationId xmlns:a16="http://schemas.microsoft.com/office/drawing/2014/main" id="{2571760D-5CA7-9DE8-7C3F-B59222035CB7}"/>
                    </a:ext>
                  </a:extLst>
                </p:cNvPr>
                <p:cNvSpPr/>
                <p:nvPr/>
              </p:nvSpPr>
              <p:spPr>
                <a:xfrm>
                  <a:off x="7842344" y="405655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Smiley Face 27">
                  <a:extLst>
                    <a:ext uri="{FF2B5EF4-FFF2-40B4-BE49-F238E27FC236}">
                      <a16:creationId xmlns:a16="http://schemas.microsoft.com/office/drawing/2014/main" id="{7D581923-8B6F-7FAA-2530-83855C3E82DE}"/>
                    </a:ext>
                  </a:extLst>
                </p:cNvPr>
                <p:cNvSpPr/>
                <p:nvPr/>
              </p:nvSpPr>
              <p:spPr>
                <a:xfrm>
                  <a:off x="8511881" y="406027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Smiley Face 28">
                  <a:extLst>
                    <a:ext uri="{FF2B5EF4-FFF2-40B4-BE49-F238E27FC236}">
                      <a16:creationId xmlns:a16="http://schemas.microsoft.com/office/drawing/2014/main" id="{EFC2A06E-D8A4-8F25-AA27-98D3979B25AC}"/>
                    </a:ext>
                  </a:extLst>
                </p:cNvPr>
                <p:cNvSpPr/>
                <p:nvPr/>
              </p:nvSpPr>
              <p:spPr>
                <a:xfrm>
                  <a:off x="8839348" y="40661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Smiley Face 29">
                  <a:extLst>
                    <a:ext uri="{FF2B5EF4-FFF2-40B4-BE49-F238E27FC236}">
                      <a16:creationId xmlns:a16="http://schemas.microsoft.com/office/drawing/2014/main" id="{19F92B53-E8E4-51B6-85F8-11251E175AD1}"/>
                    </a:ext>
                  </a:extLst>
                </p:cNvPr>
                <p:cNvSpPr/>
                <p:nvPr/>
              </p:nvSpPr>
              <p:spPr>
                <a:xfrm>
                  <a:off x="9166228" y="40663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39685EF-6B4A-52FE-444B-D64D001339AF}"/>
                </a:ext>
              </a:extLst>
            </p:cNvPr>
            <p:cNvGrpSpPr/>
            <p:nvPr/>
          </p:nvGrpSpPr>
          <p:grpSpPr>
            <a:xfrm>
              <a:off x="2193380" y="4047071"/>
              <a:ext cx="7813127" cy="459786"/>
              <a:chOff x="2193380" y="4047071"/>
              <a:chExt cx="7813127" cy="459786"/>
            </a:xfrm>
          </p:grpSpPr>
          <p:pic>
            <p:nvPicPr>
              <p:cNvPr id="9" name="Graphic 8" descr="List with solid fill">
                <a:extLst>
                  <a:ext uri="{FF2B5EF4-FFF2-40B4-BE49-F238E27FC236}">
                    <a16:creationId xmlns:a16="http://schemas.microsoft.com/office/drawing/2014/main" id="{C9549043-F16D-DDD9-951E-61F1DEF8C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189894" y="4322404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0" name="Graphic 9" descr="List with solid fill">
                <a:extLst>
                  <a:ext uri="{FF2B5EF4-FFF2-40B4-BE49-F238E27FC236}">
                    <a16:creationId xmlns:a16="http://schemas.microsoft.com/office/drawing/2014/main" id="{8BFABC44-D9B7-45F3-CD39-903C71BD6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822054" y="4047071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1" name="Graphic 10" descr="List with solid fill">
                <a:extLst>
                  <a:ext uri="{FF2B5EF4-FFF2-40B4-BE49-F238E27FC236}">
                    <a16:creationId xmlns:a16="http://schemas.microsoft.com/office/drawing/2014/main" id="{DEE95FD7-9F31-3E60-E555-E4CB2B14A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843570" y="4049127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2" name="Graphic 11" descr="List with solid fill">
                <a:extLst>
                  <a:ext uri="{FF2B5EF4-FFF2-40B4-BE49-F238E27FC236}">
                    <a16:creationId xmlns:a16="http://schemas.microsoft.com/office/drawing/2014/main" id="{7A0A2F8B-AADC-F8EF-4BA5-5C87E6539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193380" y="4060275"/>
                <a:ext cx="184453" cy="1844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829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49318-8B3C-2A17-CEA0-B1F07DF997C6}"/>
              </a:ext>
            </a:extLst>
          </p:cNvPr>
          <p:cNvSpPr/>
          <p:nvPr/>
        </p:nvSpPr>
        <p:spPr>
          <a:xfrm>
            <a:off x="0" y="295"/>
            <a:ext cx="12191999" cy="1377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9AD62C-E2CD-9E46-D2CA-4D9DB26F3703}"/>
              </a:ext>
            </a:extLst>
          </p:cNvPr>
          <p:cNvSpPr txBox="1">
            <a:spLocks/>
          </p:cNvSpPr>
          <p:nvPr/>
        </p:nvSpPr>
        <p:spPr>
          <a:xfrm>
            <a:off x="87549" y="50800"/>
            <a:ext cx="12104451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3 – Intensive human land uses negatively affect vertebrate functional diversity</a:t>
            </a:r>
          </a:p>
          <a:p>
            <a:endParaRPr lang="en-GB" sz="22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457200" indent="-457200">
              <a:buAutoNum type="arabicParenBoth"/>
            </a:pP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What effects of land use on vertebrate functional diversity? Are effects similar in temperate and tropical areas?</a:t>
            </a:r>
          </a:p>
          <a:p>
            <a:pPr marL="457200" indent="-457200">
              <a:buAutoNum type="arabicParenBoth"/>
            </a:pP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Are effects expected from changes in species richness?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A31849-B55F-F45F-532B-F0D271965AF5}"/>
              </a:ext>
            </a:extLst>
          </p:cNvPr>
          <p:cNvGrpSpPr/>
          <p:nvPr/>
        </p:nvGrpSpPr>
        <p:grpSpPr>
          <a:xfrm>
            <a:off x="-4586" y="1557968"/>
            <a:ext cx="6387207" cy="2978472"/>
            <a:chOff x="365071" y="1458577"/>
            <a:chExt cx="6387207" cy="29784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58C49B-321C-4961-34C3-3D9F41BFC883}"/>
                </a:ext>
              </a:extLst>
            </p:cNvPr>
            <p:cNvGrpSpPr/>
            <p:nvPr/>
          </p:nvGrpSpPr>
          <p:grpSpPr>
            <a:xfrm>
              <a:off x="1932628" y="1565789"/>
              <a:ext cx="4819650" cy="2871260"/>
              <a:chOff x="2244261" y="1655279"/>
              <a:chExt cx="4819650" cy="2871260"/>
            </a:xfrm>
          </p:grpSpPr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99EAF9F2-B6A3-4122-89BC-6937F185B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4261" y="1655279"/>
                <a:ext cx="4819650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>
                <a:extLst>
                  <a:ext uri="{FF2B5EF4-FFF2-40B4-BE49-F238E27FC236}">
                    <a16:creationId xmlns:a16="http://schemas.microsoft.com/office/drawing/2014/main" id="{28D975FD-3CEF-862C-6EC6-FE9F130297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6132" y="4060212"/>
                <a:ext cx="932654" cy="466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5821F4-88F9-D3B1-A709-2FC0F7494D4C}"/>
                </a:ext>
              </a:extLst>
            </p:cNvPr>
            <p:cNvGrpSpPr/>
            <p:nvPr/>
          </p:nvGrpSpPr>
          <p:grpSpPr>
            <a:xfrm>
              <a:off x="365071" y="1458577"/>
              <a:ext cx="1362489" cy="2780727"/>
              <a:chOff x="-1" y="1338678"/>
              <a:chExt cx="1362489" cy="278072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C25AECA-A14E-7FB9-C0D2-F8BD9E957ADC}"/>
                  </a:ext>
                </a:extLst>
              </p:cNvPr>
              <p:cNvGrpSpPr/>
              <p:nvPr/>
            </p:nvGrpSpPr>
            <p:grpSpPr>
              <a:xfrm>
                <a:off x="229098" y="1711924"/>
                <a:ext cx="1083470" cy="2407481"/>
                <a:chOff x="10379662" y="1554719"/>
                <a:chExt cx="1328633" cy="2765143"/>
              </a:xfrm>
            </p:grpSpPr>
            <p:pic>
              <p:nvPicPr>
                <p:cNvPr id="15" name="Picture 14" descr="Image result for animal contour black">
                  <a:extLst>
                    <a:ext uri="{FF2B5EF4-FFF2-40B4-BE49-F238E27FC236}">
                      <a16:creationId xmlns:a16="http://schemas.microsoft.com/office/drawing/2014/main" id="{C67F295C-4FD1-4C67-850A-60F9079CD5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67" t="74022" r="66778" b="8101"/>
                <a:stretch/>
              </p:blipFill>
              <p:spPr bwMode="auto">
                <a:xfrm>
                  <a:off x="10429525" y="1554719"/>
                  <a:ext cx="409885" cy="4857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16" descr="Image result for animal contour black">
                  <a:extLst>
                    <a:ext uri="{FF2B5EF4-FFF2-40B4-BE49-F238E27FC236}">
                      <a16:creationId xmlns:a16="http://schemas.microsoft.com/office/drawing/2014/main" id="{1A0CEF05-9C98-CEAF-8C77-721AE47A99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667" t="20671" r="58666" b="61452"/>
                <a:stretch/>
              </p:blipFill>
              <p:spPr bwMode="auto">
                <a:xfrm>
                  <a:off x="10379662" y="2214885"/>
                  <a:ext cx="484915" cy="3769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17" descr="Related image">
                  <a:extLst>
                    <a:ext uri="{FF2B5EF4-FFF2-40B4-BE49-F238E27FC236}">
                      <a16:creationId xmlns:a16="http://schemas.microsoft.com/office/drawing/2014/main" id="{A0EBB134-B556-7591-BC65-FDCF5BE70B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22924" y="2816670"/>
                  <a:ext cx="398389" cy="3669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TextBox 5">
                  <a:extLst>
                    <a:ext uri="{FF2B5EF4-FFF2-40B4-BE49-F238E27FC236}">
                      <a16:creationId xmlns:a16="http://schemas.microsoft.com/office/drawing/2014/main" id="{A3471F86-6241-E89B-9FAA-71D4A735F64B}"/>
                    </a:ext>
                  </a:extLst>
                </p:cNvPr>
                <p:cNvSpPr txBox="1"/>
                <p:nvPr/>
              </p:nvSpPr>
              <p:spPr>
                <a:xfrm>
                  <a:off x="10895595" y="2146158"/>
                  <a:ext cx="656947" cy="424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/>
                    <a:t>531</a:t>
                  </a:r>
                </a:p>
              </p:txBody>
            </p:sp>
            <p:sp>
              <p:nvSpPr>
                <p:cNvPr id="20" name="TextBox 6">
                  <a:extLst>
                    <a:ext uri="{FF2B5EF4-FFF2-40B4-BE49-F238E27FC236}">
                      <a16:creationId xmlns:a16="http://schemas.microsoft.com/office/drawing/2014/main" id="{AE5C354D-2352-80A6-70DE-B3B68FE79631}"/>
                    </a:ext>
                  </a:extLst>
                </p:cNvPr>
                <p:cNvSpPr txBox="1"/>
                <p:nvPr/>
              </p:nvSpPr>
              <p:spPr>
                <a:xfrm>
                  <a:off x="10837085" y="1577628"/>
                  <a:ext cx="871210" cy="424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/>
                    <a:t>3,103</a:t>
                  </a:r>
                </a:p>
              </p:txBody>
            </p:sp>
            <p:sp>
              <p:nvSpPr>
                <p:cNvPr id="21" name="TextBox 7">
                  <a:extLst>
                    <a:ext uri="{FF2B5EF4-FFF2-40B4-BE49-F238E27FC236}">
                      <a16:creationId xmlns:a16="http://schemas.microsoft.com/office/drawing/2014/main" id="{3CF55E83-EE4F-6374-0653-54AAE2123D97}"/>
                    </a:ext>
                  </a:extLst>
                </p:cNvPr>
                <p:cNvSpPr txBox="1"/>
                <p:nvPr/>
              </p:nvSpPr>
              <p:spPr>
                <a:xfrm>
                  <a:off x="10895595" y="2744863"/>
                  <a:ext cx="656947" cy="424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/>
                    <a:t>379</a:t>
                  </a:r>
                </a:p>
              </p:txBody>
            </p:sp>
            <p:sp>
              <p:nvSpPr>
                <p:cNvPr id="22" name="TextBox 8">
                  <a:extLst>
                    <a:ext uri="{FF2B5EF4-FFF2-40B4-BE49-F238E27FC236}">
                      <a16:creationId xmlns:a16="http://schemas.microsoft.com/office/drawing/2014/main" id="{845FA6D2-26AB-FB16-4A5E-4E1C89A5A6F8}"/>
                    </a:ext>
                  </a:extLst>
                </p:cNvPr>
                <p:cNvSpPr txBox="1"/>
                <p:nvPr/>
              </p:nvSpPr>
              <p:spPr>
                <a:xfrm>
                  <a:off x="10895595" y="3343568"/>
                  <a:ext cx="656947" cy="424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/>
                    <a:t>326</a:t>
                  </a:r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E2CF250-34D6-956D-F0EA-52E47381E8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54692" y="3394460"/>
                  <a:ext cx="413900" cy="9254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1445F163-29EB-6F59-B3CD-5A9ADB782E1B}"/>
                  </a:ext>
                </a:extLst>
              </p:cNvPr>
              <p:cNvSpPr txBox="1"/>
              <p:nvPr/>
            </p:nvSpPr>
            <p:spPr>
              <a:xfrm>
                <a:off x="-1" y="1338678"/>
                <a:ext cx="1362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Sample sizes</a:t>
                </a:r>
              </a:p>
            </p:txBody>
          </p: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89768EE-6D9C-199B-60F2-68E9387342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08" b="14870"/>
          <a:stretch/>
        </p:blipFill>
        <p:spPr>
          <a:xfrm>
            <a:off x="6590415" y="1735643"/>
            <a:ext cx="5446409" cy="1788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17D1DAF-D54C-B06D-8CB8-A5DA002FCAF2}"/>
              </a:ext>
            </a:extLst>
          </p:cNvPr>
          <p:cNvGrpSpPr/>
          <p:nvPr/>
        </p:nvGrpSpPr>
        <p:grpSpPr>
          <a:xfrm>
            <a:off x="619950" y="4621426"/>
            <a:ext cx="11224015" cy="1807681"/>
            <a:chOff x="619950" y="4783834"/>
            <a:chExt cx="11224015" cy="18076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2D238E-40E6-DFD9-4652-14C6B21BC7FE}"/>
                </a:ext>
              </a:extLst>
            </p:cNvPr>
            <p:cNvGrpSpPr/>
            <p:nvPr/>
          </p:nvGrpSpPr>
          <p:grpSpPr>
            <a:xfrm>
              <a:off x="619950" y="5460203"/>
              <a:ext cx="11224015" cy="1131312"/>
              <a:chOff x="210113" y="5502352"/>
              <a:chExt cx="11224015" cy="1131312"/>
            </a:xfrm>
          </p:grpSpPr>
          <p:pic>
            <p:nvPicPr>
              <p:cNvPr id="4" name="Picture 3" descr="An aerial view of a city&#10;&#10;Description generated with very high confidence">
                <a:extLst>
                  <a:ext uri="{FF2B5EF4-FFF2-40B4-BE49-F238E27FC236}">
                    <a16:creationId xmlns:a16="http://schemas.microsoft.com/office/drawing/2014/main" id="{67D53684-9017-0D0E-3EF0-9FD17412F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6912" y="5523617"/>
                <a:ext cx="1447216" cy="1099430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fence, clothing&#10;&#10;Description generated with very high confidence">
                <a:extLst>
                  <a:ext uri="{FF2B5EF4-FFF2-40B4-BE49-F238E27FC236}">
                    <a16:creationId xmlns:a16="http://schemas.microsoft.com/office/drawing/2014/main" id="{8F038D86-B4F4-70B1-3923-7690362BC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8461" y="5529317"/>
                <a:ext cx="1447216" cy="1104347"/>
              </a:xfrm>
              <a:prstGeom prst="rect">
                <a:avLst/>
              </a:prstGeom>
            </p:spPr>
          </p:pic>
          <p:pic>
            <p:nvPicPr>
              <p:cNvPr id="8" name="Picture 7" descr="A large green landscape with a body of water&#10;&#10;Description generated with high confidence">
                <a:extLst>
                  <a:ext uri="{FF2B5EF4-FFF2-40B4-BE49-F238E27FC236}">
                    <a16:creationId xmlns:a16="http://schemas.microsoft.com/office/drawing/2014/main" id="{E9472FD5-774F-D1E8-D6E5-21DCCFBF4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8671" y="5512331"/>
                <a:ext cx="1499835" cy="1099430"/>
              </a:xfrm>
              <a:prstGeom prst="rect">
                <a:avLst/>
              </a:prstGeom>
            </p:spPr>
          </p:pic>
          <p:pic>
            <p:nvPicPr>
              <p:cNvPr id="13" name="Picture 12" descr="A close up of a dry grass field&#10;&#10;Description generated with very high confidence">
                <a:extLst>
                  <a:ext uri="{FF2B5EF4-FFF2-40B4-BE49-F238E27FC236}">
                    <a16:creationId xmlns:a16="http://schemas.microsoft.com/office/drawing/2014/main" id="{8C0CD830-0DB5-87AE-55F1-C07A73B71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5088" y="5509182"/>
                <a:ext cx="1499835" cy="1102579"/>
              </a:xfrm>
              <a:prstGeom prst="rect">
                <a:avLst/>
              </a:prstGeom>
            </p:spPr>
          </p:pic>
          <p:pic>
            <p:nvPicPr>
              <p:cNvPr id="14" name="Picture 13" descr="A lot of smoke around it&#10;&#10;Description generated with very high confidence">
                <a:extLst>
                  <a:ext uri="{FF2B5EF4-FFF2-40B4-BE49-F238E27FC236}">
                    <a16:creationId xmlns:a16="http://schemas.microsoft.com/office/drawing/2014/main" id="{ECCCD627-6E5B-D314-053C-858DD58B7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13" y="5502352"/>
                <a:ext cx="1504793" cy="1096360"/>
              </a:xfrm>
              <a:prstGeom prst="rect">
                <a:avLst/>
              </a:prstGeom>
              <a:effectLst/>
            </p:spPr>
          </p:pic>
          <p:pic>
            <p:nvPicPr>
              <p:cNvPr id="16" name="Picture 15" descr="A close up of a tree&#10;&#10;Description generated with high confidence">
                <a:extLst>
                  <a:ext uri="{FF2B5EF4-FFF2-40B4-BE49-F238E27FC236}">
                    <a16:creationId xmlns:a16="http://schemas.microsoft.com/office/drawing/2014/main" id="{7B0CB46C-6FCE-BCA6-9CE5-6933D3D04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1245" y="5532351"/>
                <a:ext cx="1447216" cy="1101313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E8AC55-5E43-49E1-6A96-D672DD581C0F}"/>
                </a:ext>
              </a:extLst>
            </p:cNvPr>
            <p:cNvSpPr/>
            <p:nvPr/>
          </p:nvSpPr>
          <p:spPr>
            <a:xfrm>
              <a:off x="10674340" y="5107000"/>
              <a:ext cx="766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Urban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1C94D7-1D68-34AA-607E-0BEC8161F19C}"/>
                </a:ext>
              </a:extLst>
            </p:cNvPr>
            <p:cNvSpPr/>
            <p:nvPr/>
          </p:nvSpPr>
          <p:spPr>
            <a:xfrm>
              <a:off x="4854377" y="4783834"/>
              <a:ext cx="11426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Plantation</a:t>
              </a:r>
            </a:p>
            <a:p>
              <a:r>
                <a:rPr lang="en-GB"/>
                <a:t> forest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8301C3-C70E-150A-BE09-D880C1462D44}"/>
                </a:ext>
              </a:extLst>
            </p:cNvPr>
            <p:cNvSpPr/>
            <p:nvPr/>
          </p:nvSpPr>
          <p:spPr>
            <a:xfrm>
              <a:off x="2715978" y="4810536"/>
              <a:ext cx="1216230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Secondary </a:t>
              </a:r>
            </a:p>
            <a:p>
              <a:r>
                <a:rPr lang="en-GB"/>
                <a:t>vegetation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CC7F99-79E2-CF12-0FCA-8F30E14C7792}"/>
                </a:ext>
              </a:extLst>
            </p:cNvPr>
            <p:cNvSpPr/>
            <p:nvPr/>
          </p:nvSpPr>
          <p:spPr>
            <a:xfrm>
              <a:off x="797475" y="4810536"/>
              <a:ext cx="11794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Primary </a:t>
              </a:r>
            </a:p>
            <a:p>
              <a:r>
                <a:rPr lang="en-GB" dirty="0"/>
                <a:t>vegetation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0B7FAC-8DC0-F04F-D52F-1AD9120D03DB}"/>
                </a:ext>
              </a:extLst>
            </p:cNvPr>
            <p:cNvSpPr/>
            <p:nvPr/>
          </p:nvSpPr>
          <p:spPr>
            <a:xfrm>
              <a:off x="6676238" y="5030629"/>
              <a:ext cx="32386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Agricultural (Pasture + cropland)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506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CF84-D84A-E6BF-3C66-FBAF5E31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35" y="0"/>
            <a:ext cx="5394968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+mn-lt"/>
              </a:rPr>
              <a:t>PhD overarching aims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712758-CF22-A2A3-E024-8A5BAF88BB19}"/>
              </a:ext>
            </a:extLst>
          </p:cNvPr>
          <p:cNvSpPr txBox="1"/>
          <p:nvPr/>
        </p:nvSpPr>
        <p:spPr>
          <a:xfrm>
            <a:off x="315168" y="1033451"/>
            <a:ext cx="4990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Is interspecific variation in </a:t>
            </a:r>
            <a:r>
              <a:rPr lang="en-GB" sz="2000" b="1" dirty="0">
                <a:solidFill>
                  <a:schemeClr val="bg1"/>
                </a:solidFill>
              </a:rPr>
              <a:t>traits</a:t>
            </a:r>
            <a:r>
              <a:rPr lang="en-GB" sz="2000" dirty="0">
                <a:solidFill>
                  <a:schemeClr val="bg1"/>
                </a:solidFill>
              </a:rPr>
              <a:t> associated with species’ responses to land-use &amp; with climate-change sensitivity in terrestrial vertebrates?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What are the possible consequences for ecosystem functioning?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C501C7-A3C5-E670-CACD-6847FA92B509}"/>
              </a:ext>
            </a:extLst>
          </p:cNvPr>
          <p:cNvSpPr txBox="1"/>
          <p:nvPr/>
        </p:nvSpPr>
        <p:spPr>
          <a:xfrm>
            <a:off x="398834" y="4579290"/>
            <a:ext cx="12013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Chapter 2: trait data collection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Chapter 3: land-use &amp; functional reshaping (ecological traits)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Chapter 5: land-use &amp; functional reshaping (physiological traits)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Chapter 4: associations between traits, land-use responses and climate-change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8558FD0-0089-D03C-C9B7-5E5CE67F6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13966" r="4814" b="12756"/>
          <a:stretch/>
        </p:blipFill>
        <p:spPr>
          <a:xfrm>
            <a:off x="5495488" y="59611"/>
            <a:ext cx="6673175" cy="427756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7D4FAFD-182F-05F3-A793-53CEA628C406}"/>
              </a:ext>
            </a:extLst>
          </p:cNvPr>
          <p:cNvSpPr txBox="1">
            <a:spLocks/>
          </p:cNvSpPr>
          <p:nvPr/>
        </p:nvSpPr>
        <p:spPr>
          <a:xfrm>
            <a:off x="398835" y="3466067"/>
            <a:ext cx="69395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+mn-lt"/>
              </a:rPr>
              <a:t>Chapters – in write-up order </a:t>
            </a:r>
          </a:p>
          <a:p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145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49318-8B3C-2A17-CEA0-B1F07DF997C6}"/>
              </a:ext>
            </a:extLst>
          </p:cNvPr>
          <p:cNvSpPr/>
          <p:nvPr/>
        </p:nvSpPr>
        <p:spPr>
          <a:xfrm>
            <a:off x="0" y="295"/>
            <a:ext cx="12191999" cy="1377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9AD62C-E2CD-9E46-D2CA-4D9DB26F3703}"/>
              </a:ext>
            </a:extLst>
          </p:cNvPr>
          <p:cNvSpPr txBox="1">
            <a:spLocks/>
          </p:cNvSpPr>
          <p:nvPr/>
        </p:nvSpPr>
        <p:spPr>
          <a:xfrm>
            <a:off x="87549" y="50800"/>
            <a:ext cx="12104451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3 – Intensive human land uses negatively affect vertebrate functional diversity</a:t>
            </a:r>
          </a:p>
          <a:p>
            <a:endParaRPr lang="en-GB" sz="22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457200" indent="-457200">
              <a:buAutoNum type="arabicParenBoth"/>
            </a:pP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What effects of land use on vertebrate functional diversity? Are effects similar in temperate and tropical areas?</a:t>
            </a:r>
          </a:p>
          <a:p>
            <a:pPr marL="457200" indent="-457200">
              <a:buAutoNum type="arabicParenBoth"/>
            </a:pP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Are effects expected from changes in species richness?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0EE318-38E0-A488-3614-44A880FA02C6}"/>
              </a:ext>
            </a:extLst>
          </p:cNvPr>
          <p:cNvGrpSpPr/>
          <p:nvPr/>
        </p:nvGrpSpPr>
        <p:grpSpPr>
          <a:xfrm>
            <a:off x="7074705" y="4000847"/>
            <a:ext cx="4276786" cy="2521982"/>
            <a:chOff x="5529534" y="1484562"/>
            <a:chExt cx="4276786" cy="252198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E1805A3-C210-4D00-2256-5EA0554C8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534" y="1853894"/>
              <a:ext cx="41814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41C8614C-946A-79BB-DFB9-FE97E81932F5}"/>
                </a:ext>
              </a:extLst>
            </p:cNvPr>
            <p:cNvSpPr txBox="1"/>
            <p:nvPr/>
          </p:nvSpPr>
          <p:spPr>
            <a:xfrm>
              <a:off x="5529535" y="1495841"/>
              <a:ext cx="1991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Functional richness</a:t>
              </a:r>
            </a:p>
          </p:txBody>
        </p:sp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9BADDE00-A834-31C7-8E12-6BFD9A4016BF}"/>
                </a:ext>
              </a:extLst>
            </p:cNvPr>
            <p:cNvSpPr txBox="1"/>
            <p:nvPr/>
          </p:nvSpPr>
          <p:spPr>
            <a:xfrm>
              <a:off x="7620272" y="1484562"/>
              <a:ext cx="2186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Functional dispersion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89768EE-6D9C-199B-60F2-68E938734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8" b="14870"/>
          <a:stretch/>
        </p:blipFill>
        <p:spPr>
          <a:xfrm>
            <a:off x="6590415" y="1735643"/>
            <a:ext cx="5446409" cy="1788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F021850-E092-468A-4208-C633D3DC04CD}"/>
              </a:ext>
            </a:extLst>
          </p:cNvPr>
          <p:cNvGrpSpPr/>
          <p:nvPr/>
        </p:nvGrpSpPr>
        <p:grpSpPr>
          <a:xfrm>
            <a:off x="715176" y="1711016"/>
            <a:ext cx="5041784" cy="3349733"/>
            <a:chOff x="172835" y="1106290"/>
            <a:chExt cx="6328410" cy="354218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3F0CF01-FB5A-A0C2-89D1-739391D038F8}"/>
                </a:ext>
              </a:extLst>
            </p:cNvPr>
            <p:cNvSpPr/>
            <p:nvPr/>
          </p:nvSpPr>
          <p:spPr>
            <a:xfrm>
              <a:off x="233038" y="1106290"/>
              <a:ext cx="6179579" cy="35421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E69FFE-32E5-2C8C-71B5-09CDF0EAF002}"/>
                </a:ext>
              </a:extLst>
            </p:cNvPr>
            <p:cNvGrpSpPr/>
            <p:nvPr/>
          </p:nvGrpSpPr>
          <p:grpSpPr>
            <a:xfrm>
              <a:off x="172835" y="1128345"/>
              <a:ext cx="6328410" cy="2354909"/>
              <a:chOff x="6892403" y="1045394"/>
              <a:chExt cx="6328410" cy="2354909"/>
            </a:xfrm>
          </p:grpSpPr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CA4EAF76-4D3E-3611-A744-B6B6A1207A0C}"/>
                  </a:ext>
                </a:extLst>
              </p:cNvPr>
              <p:cNvSpPr txBox="1"/>
              <p:nvPr/>
            </p:nvSpPr>
            <p:spPr>
              <a:xfrm>
                <a:off x="6892403" y="1045394"/>
                <a:ext cx="6328410" cy="1399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/>
                  <a:t>Occurrence data in different land uses</a:t>
                </a:r>
              </a:p>
              <a:p>
                <a:pPr algn="ctr"/>
                <a:r>
                  <a:rPr lang="en-US" sz="2000" dirty="0"/>
                  <a:t>+</a:t>
                </a:r>
              </a:p>
              <a:p>
                <a:pPr algn="ctr"/>
                <a:r>
                  <a:rPr lang="en-GB" sz="2000" dirty="0"/>
                  <a:t>(Imputed) </a:t>
                </a:r>
                <a:r>
                  <a:rPr lang="en-US" sz="2000" dirty="0"/>
                  <a:t>traits</a:t>
                </a:r>
              </a:p>
              <a:p>
                <a:pPr algn="ctr"/>
                <a:endParaRPr lang="en-GB" sz="2000" dirty="0"/>
              </a:p>
            </p:txBody>
          </p:sp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9E772919-754C-E94C-FE49-47129B5E855B}"/>
                  </a:ext>
                </a:extLst>
              </p:cNvPr>
              <p:cNvSpPr/>
              <p:nvPr/>
            </p:nvSpPr>
            <p:spPr>
              <a:xfrm>
                <a:off x="9953933" y="2090253"/>
                <a:ext cx="205349" cy="610962"/>
              </a:xfrm>
              <a:prstGeom prst="down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3" name="TextBox 8">
                <a:extLst>
                  <a:ext uri="{FF2B5EF4-FFF2-40B4-BE49-F238E27FC236}">
                    <a16:creationId xmlns:a16="http://schemas.microsoft.com/office/drawing/2014/main" id="{F21876B6-B30A-6F9F-7F51-EC17C030CF2C}"/>
                  </a:ext>
                </a:extLst>
              </p:cNvPr>
              <p:cNvSpPr txBox="1"/>
              <p:nvPr/>
            </p:nvSpPr>
            <p:spPr>
              <a:xfrm>
                <a:off x="7142834" y="2723195"/>
                <a:ext cx="598935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/>
                  <a:t>Local (site-level) functional diversity (richness, dispersion)</a:t>
                </a:r>
                <a:endParaRPr lang="en-GB" sz="1200"/>
              </a:p>
              <a:p>
                <a:pPr algn="ctr"/>
                <a:endParaRPr lang="en-GB" sz="2000"/>
              </a:p>
            </p:txBody>
          </p:sp>
        </p:grpSp>
        <p:sp>
          <p:nvSpPr>
            <p:cNvPr id="49" name="Arrow: Down 48">
              <a:extLst>
                <a:ext uri="{FF2B5EF4-FFF2-40B4-BE49-F238E27FC236}">
                  <a16:creationId xmlns:a16="http://schemas.microsoft.com/office/drawing/2014/main" id="{E8A64F74-4154-D54D-AC89-89380135F610}"/>
                </a:ext>
              </a:extLst>
            </p:cNvPr>
            <p:cNvSpPr/>
            <p:nvPr/>
          </p:nvSpPr>
          <p:spPr>
            <a:xfrm>
              <a:off x="3242947" y="3222194"/>
              <a:ext cx="205349" cy="610962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50" name="TextBox 5">
              <a:extLst>
                <a:ext uri="{FF2B5EF4-FFF2-40B4-BE49-F238E27FC236}">
                  <a16:creationId xmlns:a16="http://schemas.microsoft.com/office/drawing/2014/main" id="{7CA84250-4C0F-09ED-BDC6-C441FBA7321C}"/>
                </a:ext>
              </a:extLst>
            </p:cNvPr>
            <p:cNvSpPr txBox="1"/>
            <p:nvPr/>
          </p:nvSpPr>
          <p:spPr>
            <a:xfrm>
              <a:off x="423265" y="3947655"/>
              <a:ext cx="5989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/>
                <a:t>Across sites: Functional diversity ~ Land 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085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49318-8B3C-2A17-CEA0-B1F07DF997C6}"/>
              </a:ext>
            </a:extLst>
          </p:cNvPr>
          <p:cNvSpPr/>
          <p:nvPr/>
        </p:nvSpPr>
        <p:spPr>
          <a:xfrm>
            <a:off x="0" y="295"/>
            <a:ext cx="12191999" cy="1377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9AD62C-E2CD-9E46-D2CA-4D9DB26F3703}"/>
              </a:ext>
            </a:extLst>
          </p:cNvPr>
          <p:cNvSpPr txBox="1">
            <a:spLocks/>
          </p:cNvSpPr>
          <p:nvPr/>
        </p:nvSpPr>
        <p:spPr>
          <a:xfrm>
            <a:off x="87549" y="50800"/>
            <a:ext cx="12104451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3 – Intensive human land uses negatively affect vertebrate functional diversity</a:t>
            </a:r>
          </a:p>
          <a:p>
            <a:endParaRPr lang="en-GB" sz="22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457200" indent="-457200">
              <a:buAutoNum type="arabicParenBoth"/>
            </a:pP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What effects of land use on vertebrate functional diversity? Are effects similar in temperate and tropical areas?</a:t>
            </a:r>
          </a:p>
          <a:p>
            <a:pPr marL="457200" indent="-457200">
              <a:buAutoNum type="arabicParenBoth"/>
            </a:pP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Are effects expected from changes in species richness?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0EE318-38E0-A488-3614-44A880FA02C6}"/>
              </a:ext>
            </a:extLst>
          </p:cNvPr>
          <p:cNvGrpSpPr/>
          <p:nvPr/>
        </p:nvGrpSpPr>
        <p:grpSpPr>
          <a:xfrm>
            <a:off x="7074705" y="4000847"/>
            <a:ext cx="4276786" cy="2521982"/>
            <a:chOff x="5529534" y="1484562"/>
            <a:chExt cx="4276786" cy="252198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E1805A3-C210-4D00-2256-5EA0554C8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534" y="1853894"/>
              <a:ext cx="41814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41C8614C-946A-79BB-DFB9-FE97E81932F5}"/>
                </a:ext>
              </a:extLst>
            </p:cNvPr>
            <p:cNvSpPr txBox="1"/>
            <p:nvPr/>
          </p:nvSpPr>
          <p:spPr>
            <a:xfrm>
              <a:off x="5529535" y="1495841"/>
              <a:ext cx="1991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Functional richness</a:t>
              </a:r>
            </a:p>
          </p:txBody>
        </p:sp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9BADDE00-A834-31C7-8E12-6BFD9A4016BF}"/>
                </a:ext>
              </a:extLst>
            </p:cNvPr>
            <p:cNvSpPr txBox="1"/>
            <p:nvPr/>
          </p:nvSpPr>
          <p:spPr>
            <a:xfrm>
              <a:off x="7620272" y="1484562"/>
              <a:ext cx="2186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Functional dispersion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89768EE-6D9C-199B-60F2-68E938734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8" b="14870"/>
          <a:stretch/>
        </p:blipFill>
        <p:spPr>
          <a:xfrm>
            <a:off x="6590415" y="1735643"/>
            <a:ext cx="5446409" cy="1788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146" name="Picture 2" descr="Details are in the caption following the image">
            <a:extLst>
              <a:ext uri="{FF2B5EF4-FFF2-40B4-BE49-F238E27FC236}">
                <a16:creationId xmlns:a16="http://schemas.microsoft.com/office/drawing/2014/main" id="{E92DE5EC-A95E-5BF1-215A-EDC77218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2032761"/>
            <a:ext cx="6042048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58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49318-8B3C-2A17-CEA0-B1F07DF997C6}"/>
              </a:ext>
            </a:extLst>
          </p:cNvPr>
          <p:cNvSpPr/>
          <p:nvPr/>
        </p:nvSpPr>
        <p:spPr>
          <a:xfrm>
            <a:off x="0" y="295"/>
            <a:ext cx="12191999" cy="1377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9AD62C-E2CD-9E46-D2CA-4D9DB26F3703}"/>
              </a:ext>
            </a:extLst>
          </p:cNvPr>
          <p:cNvSpPr txBox="1">
            <a:spLocks/>
          </p:cNvSpPr>
          <p:nvPr/>
        </p:nvSpPr>
        <p:spPr>
          <a:xfrm>
            <a:off x="87549" y="50800"/>
            <a:ext cx="12104451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3 – Intensive human land uses negatively affect vertebrate functional diversity</a:t>
            </a:r>
          </a:p>
          <a:p>
            <a:endParaRPr lang="en-GB" sz="2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457200" indent="-457200">
              <a:buAutoNum type="arabicParenBoth"/>
            </a:pP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What effects of land use on vertebrate functional diversity? Are effects similar in temperate and tropical areas?</a:t>
            </a:r>
          </a:p>
          <a:p>
            <a:pPr marL="457200" indent="-457200">
              <a:buAutoNum type="arabicParenBoth"/>
            </a:pP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Are effects expected from changes in species richness?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0EE318-38E0-A488-3614-44A880FA02C6}"/>
              </a:ext>
            </a:extLst>
          </p:cNvPr>
          <p:cNvGrpSpPr/>
          <p:nvPr/>
        </p:nvGrpSpPr>
        <p:grpSpPr>
          <a:xfrm>
            <a:off x="7074705" y="4000847"/>
            <a:ext cx="4276786" cy="2521982"/>
            <a:chOff x="5529534" y="1484562"/>
            <a:chExt cx="4276786" cy="252198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E1805A3-C210-4D00-2256-5EA0554C8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534" y="1853894"/>
              <a:ext cx="41814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41C8614C-946A-79BB-DFB9-FE97E81932F5}"/>
                </a:ext>
              </a:extLst>
            </p:cNvPr>
            <p:cNvSpPr txBox="1"/>
            <p:nvPr/>
          </p:nvSpPr>
          <p:spPr>
            <a:xfrm>
              <a:off x="5529535" y="1495841"/>
              <a:ext cx="1991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Functional richness</a:t>
              </a:r>
            </a:p>
          </p:txBody>
        </p:sp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9BADDE00-A834-31C7-8E12-6BFD9A4016BF}"/>
                </a:ext>
              </a:extLst>
            </p:cNvPr>
            <p:cNvSpPr txBox="1"/>
            <p:nvPr/>
          </p:nvSpPr>
          <p:spPr>
            <a:xfrm>
              <a:off x="7620272" y="1484562"/>
              <a:ext cx="2186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Functional dispersion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89768EE-6D9C-199B-60F2-68E938734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8" b="14870"/>
          <a:stretch/>
        </p:blipFill>
        <p:spPr>
          <a:xfrm>
            <a:off x="6590415" y="1735643"/>
            <a:ext cx="5446409" cy="1788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8194" name="Picture 2" descr="Details are in the caption following the image">
            <a:extLst>
              <a:ext uri="{FF2B5EF4-FFF2-40B4-BE49-F238E27FC236}">
                <a16:creationId xmlns:a16="http://schemas.microsoft.com/office/drawing/2014/main" id="{5AD2BB73-B697-7ED3-CAF4-CDB630878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83"/>
          <a:stretch/>
        </p:blipFill>
        <p:spPr bwMode="auto">
          <a:xfrm>
            <a:off x="155176" y="1783504"/>
            <a:ext cx="6187594" cy="238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etails are in the caption following the image">
            <a:extLst>
              <a:ext uri="{FF2B5EF4-FFF2-40B4-BE49-F238E27FC236}">
                <a16:creationId xmlns:a16="http://schemas.microsoft.com/office/drawing/2014/main" id="{F89B980B-8B5E-5B1A-9AAF-69D762DF2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8"/>
          <a:stretch/>
        </p:blipFill>
        <p:spPr bwMode="auto">
          <a:xfrm>
            <a:off x="2090605" y="4223045"/>
            <a:ext cx="2647311" cy="22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83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437708"/>
              </p:ext>
            </p:extLst>
          </p:nvPr>
        </p:nvGraphicFramePr>
        <p:xfrm>
          <a:off x="1638190" y="3474717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2626942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3087" y="3060387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84836" y="3060386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25487" y="4456046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11291" y="4456045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245163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C51BC7-86D6-5F3A-B424-20FC119D1052}"/>
              </a:ext>
            </a:extLst>
          </p:cNvPr>
          <p:cNvCxnSpPr>
            <a:cxnSpLocks/>
          </p:cNvCxnSpPr>
          <p:nvPr/>
        </p:nvCxnSpPr>
        <p:spPr>
          <a:xfrm>
            <a:off x="6512668" y="2386320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89A95D1-3A9A-736B-93CC-2996C6D1579F}"/>
              </a:ext>
            </a:extLst>
          </p:cNvPr>
          <p:cNvSpPr txBox="1"/>
          <p:nvPr/>
        </p:nvSpPr>
        <p:spPr>
          <a:xfrm>
            <a:off x="5776058" y="1593044"/>
            <a:ext cx="306329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B1C978-F5F6-140E-B0C9-6875FB27736B}"/>
              </a:ext>
            </a:extLst>
          </p:cNvPr>
          <p:cNvSpPr txBox="1"/>
          <p:nvPr/>
        </p:nvSpPr>
        <p:spPr>
          <a:xfrm>
            <a:off x="1390532" y="5550156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69BE38C-E26B-48D1-E19F-F39D58BDF230}"/>
              </a:ext>
            </a:extLst>
          </p:cNvPr>
          <p:cNvCxnSpPr>
            <a:cxnSpLocks/>
          </p:cNvCxnSpPr>
          <p:nvPr/>
        </p:nvCxnSpPr>
        <p:spPr>
          <a:xfrm flipH="1">
            <a:off x="2098809" y="4778490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838326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E3F0D1B-59D1-0397-F1A2-F7853AAA5141}"/>
              </a:ext>
            </a:extLst>
          </p:cNvPr>
          <p:cNvSpPr txBox="1"/>
          <p:nvPr/>
        </p:nvSpPr>
        <p:spPr>
          <a:xfrm>
            <a:off x="4716944" y="4044924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0A68692-38AD-AEFB-95F8-BD2B6D4F0D26}"/>
              </a:ext>
            </a:extLst>
          </p:cNvPr>
          <p:cNvSpPr/>
          <p:nvPr/>
        </p:nvSpPr>
        <p:spPr>
          <a:xfrm>
            <a:off x="2101114" y="4397633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65BE129-061F-00A3-97B0-C8188E3D2C8E}"/>
              </a:ext>
            </a:extLst>
          </p:cNvPr>
          <p:cNvSpPr/>
          <p:nvPr/>
        </p:nvSpPr>
        <p:spPr>
          <a:xfrm>
            <a:off x="7870785" y="3012619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0E990C7-9349-D3FB-6B7D-3BBEC3B18617}"/>
              </a:ext>
            </a:extLst>
          </p:cNvPr>
          <p:cNvCxnSpPr>
            <a:cxnSpLocks/>
          </p:cNvCxnSpPr>
          <p:nvPr/>
        </p:nvCxnSpPr>
        <p:spPr>
          <a:xfrm>
            <a:off x="2693961" y="4397633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04618" y="4472265"/>
            <a:ext cx="321582" cy="330641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E586AF7-980D-0185-35EA-F2037D8F93AC}"/>
              </a:ext>
            </a:extLst>
          </p:cNvPr>
          <p:cNvSpPr/>
          <p:nvPr/>
        </p:nvSpPr>
        <p:spPr>
          <a:xfrm>
            <a:off x="8431083" y="4429546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Speech Bubble: Oval 183">
            <a:extLst>
              <a:ext uri="{FF2B5EF4-FFF2-40B4-BE49-F238E27FC236}">
                <a16:creationId xmlns:a16="http://schemas.microsoft.com/office/drawing/2014/main" id="{C0263514-92BD-6AAE-1F28-9E1FA85BEA5F}"/>
              </a:ext>
            </a:extLst>
          </p:cNvPr>
          <p:cNvSpPr/>
          <p:nvPr/>
        </p:nvSpPr>
        <p:spPr>
          <a:xfrm>
            <a:off x="5426881" y="3149408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7" name="Speech Bubble: Oval 186">
            <a:extLst>
              <a:ext uri="{FF2B5EF4-FFF2-40B4-BE49-F238E27FC236}">
                <a16:creationId xmlns:a16="http://schemas.microsoft.com/office/drawing/2014/main" id="{CB53BBB6-98BC-F0AD-F768-C3C3C10A65A9}"/>
              </a:ext>
            </a:extLst>
          </p:cNvPr>
          <p:cNvSpPr/>
          <p:nvPr/>
        </p:nvSpPr>
        <p:spPr>
          <a:xfrm>
            <a:off x="10024867" y="1913550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575B8CC-A166-0153-E3DF-B2B52428D2F4}"/>
              </a:ext>
            </a:extLst>
          </p:cNvPr>
          <p:cNvSpPr txBox="1"/>
          <p:nvPr/>
        </p:nvSpPr>
        <p:spPr>
          <a:xfrm>
            <a:off x="10302044" y="1810961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Talks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0BE16B4-F286-8313-F7A4-74E187BD3E69}"/>
              </a:ext>
            </a:extLst>
          </p:cNvPr>
          <p:cNvSpPr txBox="1"/>
          <p:nvPr/>
        </p:nvSpPr>
        <p:spPr>
          <a:xfrm>
            <a:off x="10316963" y="209634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PGTA duties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8ED0D2-7ECE-5C50-AC8A-B80C81984DCF}"/>
              </a:ext>
            </a:extLst>
          </p:cNvPr>
          <p:cNvSpPr txBox="1"/>
          <p:nvPr/>
        </p:nvSpPr>
        <p:spPr>
          <a:xfrm>
            <a:off x="10342042" y="2432463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Peer-reviews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5D84B-6FEE-C06B-83FE-BDCBA24C3098}"/>
              </a:ext>
            </a:extLst>
          </p:cNvPr>
          <p:cNvSpPr txBox="1"/>
          <p:nvPr/>
        </p:nvSpPr>
        <p:spPr>
          <a:xfrm>
            <a:off x="10342042" y="2762021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Collaborations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18126A0-D6BF-0919-C206-42EA610279E9}"/>
              </a:ext>
            </a:extLst>
          </p:cNvPr>
          <p:cNvSpPr/>
          <p:nvPr/>
        </p:nvSpPr>
        <p:spPr>
          <a:xfrm>
            <a:off x="9916010" y="1553126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Action Button: Go Home 19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A13CFF1-4C50-7206-D2F6-9B63442DBD44}"/>
              </a:ext>
            </a:extLst>
          </p:cNvPr>
          <p:cNvSpPr/>
          <p:nvPr/>
        </p:nvSpPr>
        <p:spPr>
          <a:xfrm>
            <a:off x="10024867" y="1605856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6F5473A-5553-6149-32C9-227B10FE8DE0}"/>
              </a:ext>
            </a:extLst>
          </p:cNvPr>
          <p:cNvSpPr txBox="1"/>
          <p:nvPr/>
        </p:nvSpPr>
        <p:spPr>
          <a:xfrm>
            <a:off x="10296643" y="1507556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200" name="Smiley Face 199">
            <a:extLst>
              <a:ext uri="{FF2B5EF4-FFF2-40B4-BE49-F238E27FC236}">
                <a16:creationId xmlns:a16="http://schemas.microsoft.com/office/drawing/2014/main" id="{CC4935D5-79A5-4A0C-4456-EA4203BA00D3}"/>
              </a:ext>
            </a:extLst>
          </p:cNvPr>
          <p:cNvSpPr/>
          <p:nvPr/>
        </p:nvSpPr>
        <p:spPr>
          <a:xfrm>
            <a:off x="10050780" y="21971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3" name="Graphic 202" descr="Cheers outline">
            <a:extLst>
              <a:ext uri="{FF2B5EF4-FFF2-40B4-BE49-F238E27FC236}">
                <a16:creationId xmlns:a16="http://schemas.microsoft.com/office/drawing/2014/main" id="{F70F48CB-5D96-DF7B-9720-4A7C7B4D30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1590" y="2797152"/>
            <a:ext cx="403555" cy="403555"/>
          </a:xfrm>
          <a:prstGeom prst="rect">
            <a:avLst/>
          </a:prstGeom>
        </p:spPr>
      </p:pic>
      <p:sp>
        <p:nvSpPr>
          <p:cNvPr id="204" name="Action Button: Go Home 20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C36F255-65F0-89A6-BCA9-4D2E7A4E36DB}"/>
              </a:ext>
            </a:extLst>
          </p:cNvPr>
          <p:cNvSpPr/>
          <p:nvPr/>
        </p:nvSpPr>
        <p:spPr>
          <a:xfrm>
            <a:off x="5069595" y="3133509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Speech Bubble: Oval 204">
            <a:extLst>
              <a:ext uri="{FF2B5EF4-FFF2-40B4-BE49-F238E27FC236}">
                <a16:creationId xmlns:a16="http://schemas.microsoft.com/office/drawing/2014/main" id="{42E0DBC4-5504-6B68-FB62-D978572C9089}"/>
              </a:ext>
            </a:extLst>
          </p:cNvPr>
          <p:cNvSpPr/>
          <p:nvPr/>
        </p:nvSpPr>
        <p:spPr>
          <a:xfrm>
            <a:off x="4395153" y="3141127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06" name="Action Button: Go Home 20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140136A-DF01-C22E-DCF0-5F4ED0445FAB}"/>
              </a:ext>
            </a:extLst>
          </p:cNvPr>
          <p:cNvSpPr/>
          <p:nvPr/>
        </p:nvSpPr>
        <p:spPr>
          <a:xfrm>
            <a:off x="6507753" y="452789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Action Button: Go Home 20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23204D-AEAD-D725-02E3-851E137A7D5E}"/>
              </a:ext>
            </a:extLst>
          </p:cNvPr>
          <p:cNvSpPr/>
          <p:nvPr/>
        </p:nvSpPr>
        <p:spPr>
          <a:xfrm>
            <a:off x="6727517" y="3128891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Action Button: Go Home 2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13EFE12-0B50-9125-3514-72DCF1B80469}"/>
              </a:ext>
            </a:extLst>
          </p:cNvPr>
          <p:cNvSpPr/>
          <p:nvPr/>
        </p:nvSpPr>
        <p:spPr>
          <a:xfrm>
            <a:off x="4168181" y="452795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Speech Bubble: Oval 211">
            <a:extLst>
              <a:ext uri="{FF2B5EF4-FFF2-40B4-BE49-F238E27FC236}">
                <a16:creationId xmlns:a16="http://schemas.microsoft.com/office/drawing/2014/main" id="{28CB1523-3A8B-E443-2672-1A21556DFB83}"/>
              </a:ext>
            </a:extLst>
          </p:cNvPr>
          <p:cNvSpPr/>
          <p:nvPr/>
        </p:nvSpPr>
        <p:spPr>
          <a:xfrm>
            <a:off x="7512152" y="4484599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13" name="Action Button: Go Home 2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760BBE8-96FB-34B1-41A8-41D6C9A7E92B}"/>
              </a:ext>
            </a:extLst>
          </p:cNvPr>
          <p:cNvSpPr/>
          <p:nvPr/>
        </p:nvSpPr>
        <p:spPr>
          <a:xfrm>
            <a:off x="7499870" y="4713759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Action Button: Go Home 2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2957609-A945-4D16-ACAB-ED0C285776EC}"/>
              </a:ext>
            </a:extLst>
          </p:cNvPr>
          <p:cNvSpPr/>
          <p:nvPr/>
        </p:nvSpPr>
        <p:spPr>
          <a:xfrm>
            <a:off x="8169341" y="4525847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71800" y="4473824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21555" y="4475584"/>
            <a:ext cx="321582" cy="330641"/>
          </a:xfrm>
          <a:prstGeom prst="rect">
            <a:avLst/>
          </a:prstGeom>
        </p:spPr>
      </p:pic>
      <p:sp>
        <p:nvSpPr>
          <p:cNvPr id="229" name="Smiley Face 228">
            <a:extLst>
              <a:ext uri="{FF2B5EF4-FFF2-40B4-BE49-F238E27FC236}">
                <a16:creationId xmlns:a16="http://schemas.microsoft.com/office/drawing/2014/main" id="{697FC034-7056-45CF-91FE-6EED125FCAF6}"/>
              </a:ext>
            </a:extLst>
          </p:cNvPr>
          <p:cNvSpPr/>
          <p:nvPr/>
        </p:nvSpPr>
        <p:spPr>
          <a:xfrm>
            <a:off x="6084400" y="31494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Smiley Face 229">
            <a:extLst>
              <a:ext uri="{FF2B5EF4-FFF2-40B4-BE49-F238E27FC236}">
                <a16:creationId xmlns:a16="http://schemas.microsoft.com/office/drawing/2014/main" id="{13E1D2DD-D8D7-8120-FF0C-02BBE636026A}"/>
              </a:ext>
            </a:extLst>
          </p:cNvPr>
          <p:cNvSpPr/>
          <p:nvPr/>
        </p:nvSpPr>
        <p:spPr>
          <a:xfrm>
            <a:off x="6423361" y="314940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Smiley Face 231">
            <a:extLst>
              <a:ext uri="{FF2B5EF4-FFF2-40B4-BE49-F238E27FC236}">
                <a16:creationId xmlns:a16="http://schemas.microsoft.com/office/drawing/2014/main" id="{14B7C67F-E921-E05B-DAA1-C3CF08009D97}"/>
              </a:ext>
            </a:extLst>
          </p:cNvPr>
          <p:cNvSpPr/>
          <p:nvPr/>
        </p:nvSpPr>
        <p:spPr>
          <a:xfrm>
            <a:off x="7088483" y="314169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Smiley Face 232">
            <a:extLst>
              <a:ext uri="{FF2B5EF4-FFF2-40B4-BE49-F238E27FC236}">
                <a16:creationId xmlns:a16="http://schemas.microsoft.com/office/drawing/2014/main" id="{29A3306D-722A-056E-7BA8-AC3A050DDBFE}"/>
              </a:ext>
            </a:extLst>
          </p:cNvPr>
          <p:cNvSpPr/>
          <p:nvPr/>
        </p:nvSpPr>
        <p:spPr>
          <a:xfrm>
            <a:off x="7419812" y="314833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Smiley Face 233">
            <a:extLst>
              <a:ext uri="{FF2B5EF4-FFF2-40B4-BE49-F238E27FC236}">
                <a16:creationId xmlns:a16="http://schemas.microsoft.com/office/drawing/2014/main" id="{D78EBEEF-588E-BB07-6098-EBEF308679D0}"/>
              </a:ext>
            </a:extLst>
          </p:cNvPr>
          <p:cNvSpPr/>
          <p:nvPr/>
        </p:nvSpPr>
        <p:spPr>
          <a:xfrm>
            <a:off x="7746293" y="314573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Smiley Face 234">
            <a:extLst>
              <a:ext uri="{FF2B5EF4-FFF2-40B4-BE49-F238E27FC236}">
                <a16:creationId xmlns:a16="http://schemas.microsoft.com/office/drawing/2014/main" id="{6035B35C-82B0-A00E-6123-DC97CBF1750B}"/>
              </a:ext>
            </a:extLst>
          </p:cNvPr>
          <p:cNvSpPr/>
          <p:nvPr/>
        </p:nvSpPr>
        <p:spPr>
          <a:xfrm>
            <a:off x="8064767" y="314833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Smiley Face 235">
            <a:extLst>
              <a:ext uri="{FF2B5EF4-FFF2-40B4-BE49-F238E27FC236}">
                <a16:creationId xmlns:a16="http://schemas.microsoft.com/office/drawing/2014/main" id="{D26AE3E6-D3BE-D8C3-527B-1CDFB7E8260B}"/>
              </a:ext>
            </a:extLst>
          </p:cNvPr>
          <p:cNvSpPr/>
          <p:nvPr/>
        </p:nvSpPr>
        <p:spPr>
          <a:xfrm>
            <a:off x="3544236" y="454845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Smiley Face 236">
            <a:extLst>
              <a:ext uri="{FF2B5EF4-FFF2-40B4-BE49-F238E27FC236}">
                <a16:creationId xmlns:a16="http://schemas.microsoft.com/office/drawing/2014/main" id="{E387B899-9198-C3A8-C5C3-8C961602FFDE}"/>
              </a:ext>
            </a:extLst>
          </p:cNvPr>
          <p:cNvSpPr/>
          <p:nvPr/>
        </p:nvSpPr>
        <p:spPr>
          <a:xfrm>
            <a:off x="3864425" y="454270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Smiley Face 237">
            <a:extLst>
              <a:ext uri="{FF2B5EF4-FFF2-40B4-BE49-F238E27FC236}">
                <a16:creationId xmlns:a16="http://schemas.microsoft.com/office/drawing/2014/main" id="{77FD4038-44A1-7429-B8C3-CC9E3911ACD9}"/>
              </a:ext>
            </a:extLst>
          </p:cNvPr>
          <p:cNvSpPr/>
          <p:nvPr/>
        </p:nvSpPr>
        <p:spPr>
          <a:xfrm>
            <a:off x="4515764" y="454845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Smiley Face 238">
            <a:extLst>
              <a:ext uri="{FF2B5EF4-FFF2-40B4-BE49-F238E27FC236}">
                <a16:creationId xmlns:a16="http://schemas.microsoft.com/office/drawing/2014/main" id="{8929C6C9-4079-5853-E1D9-3AD8B6E454F1}"/>
              </a:ext>
            </a:extLst>
          </p:cNvPr>
          <p:cNvSpPr/>
          <p:nvPr/>
        </p:nvSpPr>
        <p:spPr>
          <a:xfrm>
            <a:off x="4834473" y="454383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Smiley Face 239">
            <a:extLst>
              <a:ext uri="{FF2B5EF4-FFF2-40B4-BE49-F238E27FC236}">
                <a16:creationId xmlns:a16="http://schemas.microsoft.com/office/drawing/2014/main" id="{3006A160-0A58-044A-EF65-241A69D3E5A9}"/>
              </a:ext>
            </a:extLst>
          </p:cNvPr>
          <p:cNvSpPr/>
          <p:nvPr/>
        </p:nvSpPr>
        <p:spPr>
          <a:xfrm>
            <a:off x="5172292" y="454845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Smiley Face 240">
            <a:extLst>
              <a:ext uri="{FF2B5EF4-FFF2-40B4-BE49-F238E27FC236}">
                <a16:creationId xmlns:a16="http://schemas.microsoft.com/office/drawing/2014/main" id="{0D11F224-C0EB-6549-BF40-82FD1CB44E2A}"/>
              </a:ext>
            </a:extLst>
          </p:cNvPr>
          <p:cNvSpPr/>
          <p:nvPr/>
        </p:nvSpPr>
        <p:spPr>
          <a:xfrm>
            <a:off x="5841829" y="453519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Smiley Face 242">
            <a:extLst>
              <a:ext uri="{FF2B5EF4-FFF2-40B4-BE49-F238E27FC236}">
                <a16:creationId xmlns:a16="http://schemas.microsoft.com/office/drawing/2014/main" id="{8F573069-98E3-A7C8-4DF4-B1B3BF507442}"/>
              </a:ext>
            </a:extLst>
          </p:cNvPr>
          <p:cNvSpPr/>
          <p:nvPr/>
        </p:nvSpPr>
        <p:spPr>
          <a:xfrm>
            <a:off x="7516845" y="428189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Smiley Face 243">
            <a:extLst>
              <a:ext uri="{FF2B5EF4-FFF2-40B4-BE49-F238E27FC236}">
                <a16:creationId xmlns:a16="http://schemas.microsoft.com/office/drawing/2014/main" id="{256BD028-4C69-AD71-46D8-601662348EFA}"/>
              </a:ext>
            </a:extLst>
          </p:cNvPr>
          <p:cNvSpPr/>
          <p:nvPr/>
        </p:nvSpPr>
        <p:spPr>
          <a:xfrm>
            <a:off x="7842344" y="45458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Smiley Face 245">
            <a:extLst>
              <a:ext uri="{FF2B5EF4-FFF2-40B4-BE49-F238E27FC236}">
                <a16:creationId xmlns:a16="http://schemas.microsoft.com/office/drawing/2014/main" id="{C8916ABB-50A4-5BF4-3DD3-6D668F2A19B6}"/>
              </a:ext>
            </a:extLst>
          </p:cNvPr>
          <p:cNvSpPr/>
          <p:nvPr/>
        </p:nvSpPr>
        <p:spPr>
          <a:xfrm>
            <a:off x="8511881" y="454960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Smiley Face 246">
            <a:extLst>
              <a:ext uri="{FF2B5EF4-FFF2-40B4-BE49-F238E27FC236}">
                <a16:creationId xmlns:a16="http://schemas.microsoft.com/office/drawing/2014/main" id="{4950D61A-EC49-53AB-A37A-0FB03F0C8B6F}"/>
              </a:ext>
            </a:extLst>
          </p:cNvPr>
          <p:cNvSpPr/>
          <p:nvPr/>
        </p:nvSpPr>
        <p:spPr>
          <a:xfrm>
            <a:off x="8839348" y="45555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Smiley Face 247">
            <a:extLst>
              <a:ext uri="{FF2B5EF4-FFF2-40B4-BE49-F238E27FC236}">
                <a16:creationId xmlns:a16="http://schemas.microsoft.com/office/drawing/2014/main" id="{089251A7-FD09-5122-49D0-47157C929BF8}"/>
              </a:ext>
            </a:extLst>
          </p:cNvPr>
          <p:cNvSpPr/>
          <p:nvPr/>
        </p:nvSpPr>
        <p:spPr>
          <a:xfrm>
            <a:off x="9166228" y="45557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0" name="Graphic 249" descr="List with solid fill">
            <a:extLst>
              <a:ext uri="{FF2B5EF4-FFF2-40B4-BE49-F238E27FC236}">
                <a16:creationId xmlns:a16="http://schemas.microsoft.com/office/drawing/2014/main" id="{68B4F9D3-595C-1DE5-2B64-E5021361B9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89894" y="4811735"/>
            <a:ext cx="184453" cy="184453"/>
          </a:xfrm>
          <a:prstGeom prst="rect">
            <a:avLst/>
          </a:prstGeom>
        </p:spPr>
      </p:pic>
      <p:pic>
        <p:nvPicPr>
          <p:cNvPr id="251" name="Graphic 250" descr="List with solid fill">
            <a:extLst>
              <a:ext uri="{FF2B5EF4-FFF2-40B4-BE49-F238E27FC236}">
                <a16:creationId xmlns:a16="http://schemas.microsoft.com/office/drawing/2014/main" id="{9B637B93-EC88-F6EC-5ADD-935871E381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22054" y="4536402"/>
            <a:ext cx="184453" cy="184453"/>
          </a:xfrm>
          <a:prstGeom prst="rect">
            <a:avLst/>
          </a:prstGeom>
        </p:spPr>
      </p:pic>
      <p:pic>
        <p:nvPicPr>
          <p:cNvPr id="252" name="Graphic 251" descr="List with solid fill">
            <a:extLst>
              <a:ext uri="{FF2B5EF4-FFF2-40B4-BE49-F238E27FC236}">
                <a16:creationId xmlns:a16="http://schemas.microsoft.com/office/drawing/2014/main" id="{9A8E3B26-FCC4-E7B5-2CC7-0DBB04BB5A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42727" y="2506696"/>
            <a:ext cx="184453" cy="184453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6751D619-DDA3-1C04-9EAF-20ABE34F8055}"/>
              </a:ext>
            </a:extLst>
          </p:cNvPr>
          <p:cNvSpPr txBox="1"/>
          <p:nvPr/>
        </p:nvSpPr>
        <p:spPr>
          <a:xfrm>
            <a:off x="1607347" y="2699367"/>
            <a:ext cx="20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I started working…</a:t>
            </a:r>
          </a:p>
        </p:txBody>
      </p:sp>
      <p:pic>
        <p:nvPicPr>
          <p:cNvPr id="255" name="Graphic 254" descr="List with solid fill">
            <a:extLst>
              <a:ext uri="{FF2B5EF4-FFF2-40B4-BE49-F238E27FC236}">
                <a16:creationId xmlns:a16="http://schemas.microsoft.com/office/drawing/2014/main" id="{14DDAEBD-BC62-D15E-8A9D-1BE7F11075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43570" y="4538458"/>
            <a:ext cx="184453" cy="184453"/>
          </a:xfrm>
          <a:prstGeom prst="rect">
            <a:avLst/>
          </a:prstGeom>
        </p:spPr>
      </p:pic>
      <p:pic>
        <p:nvPicPr>
          <p:cNvPr id="256" name="Graphic 255" descr="List with solid fill">
            <a:extLst>
              <a:ext uri="{FF2B5EF4-FFF2-40B4-BE49-F238E27FC236}">
                <a16:creationId xmlns:a16="http://schemas.microsoft.com/office/drawing/2014/main" id="{E5F23DC9-9ED3-7DA3-BFA4-957AB413BF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3380" y="4549606"/>
            <a:ext cx="184453" cy="184453"/>
          </a:xfrm>
          <a:prstGeom prst="rect">
            <a:avLst/>
          </a:prstGeom>
        </p:spPr>
      </p:pic>
      <p:pic>
        <p:nvPicPr>
          <p:cNvPr id="257" name="Graphic 256" descr="List with solid fill">
            <a:extLst>
              <a:ext uri="{FF2B5EF4-FFF2-40B4-BE49-F238E27FC236}">
                <a16:creationId xmlns:a16="http://schemas.microsoft.com/office/drawing/2014/main" id="{3722E0FC-AF71-0D1C-D7CC-16334FBFC3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87023" y="3378486"/>
            <a:ext cx="184453" cy="184453"/>
          </a:xfrm>
          <a:prstGeom prst="rect">
            <a:avLst/>
          </a:prstGeom>
        </p:spPr>
      </p:pic>
      <p:pic>
        <p:nvPicPr>
          <p:cNvPr id="258" name="Graphic 257" descr="Cheers outline">
            <a:extLst>
              <a:ext uri="{FF2B5EF4-FFF2-40B4-BE49-F238E27FC236}">
                <a16:creationId xmlns:a16="http://schemas.microsoft.com/office/drawing/2014/main" id="{B62C7B5B-93F0-1689-49AA-553D6A7C0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71836" y="4832337"/>
            <a:ext cx="403555" cy="403555"/>
          </a:xfrm>
          <a:prstGeom prst="rect">
            <a:avLst/>
          </a:prstGeom>
        </p:spPr>
      </p:pic>
      <p:pic>
        <p:nvPicPr>
          <p:cNvPr id="259" name="Graphic 258" descr="Cheers outline">
            <a:extLst>
              <a:ext uri="{FF2B5EF4-FFF2-40B4-BE49-F238E27FC236}">
                <a16:creationId xmlns:a16="http://schemas.microsoft.com/office/drawing/2014/main" id="{F4C5C44C-2B3A-34DF-829D-213A2B4DE7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93629" y="4802906"/>
            <a:ext cx="403555" cy="403555"/>
          </a:xfrm>
          <a:prstGeom prst="rect">
            <a:avLst/>
          </a:prstGeom>
        </p:spPr>
      </p:pic>
      <p:pic>
        <p:nvPicPr>
          <p:cNvPr id="260" name="Graphic 259" descr="Cheers outline">
            <a:extLst>
              <a:ext uri="{FF2B5EF4-FFF2-40B4-BE49-F238E27FC236}">
                <a16:creationId xmlns:a16="http://schemas.microsoft.com/office/drawing/2014/main" id="{D1DAA3DB-5440-347F-39C2-C342259B5B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01290" y="3384832"/>
            <a:ext cx="403555" cy="4035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353D3AD-3CDE-DB3E-3EEE-88C386ED3653}"/>
              </a:ext>
            </a:extLst>
          </p:cNvPr>
          <p:cNvGrpSpPr/>
          <p:nvPr/>
        </p:nvGrpSpPr>
        <p:grpSpPr>
          <a:xfrm rot="21034807">
            <a:off x="1617066" y="325688"/>
            <a:ext cx="3214992" cy="1844212"/>
            <a:chOff x="1200985" y="57331"/>
            <a:chExt cx="4264302" cy="2470187"/>
          </a:xfrm>
        </p:grpSpPr>
        <p:pic>
          <p:nvPicPr>
            <p:cNvPr id="2" name="Picture 2" descr="Opening Chapters | Writers &amp; Artists">
              <a:extLst>
                <a:ext uri="{FF2B5EF4-FFF2-40B4-BE49-F238E27FC236}">
                  <a16:creationId xmlns:a16="http://schemas.microsoft.com/office/drawing/2014/main" id="{F827A7A6-FD67-98AD-495F-7D80263FB3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5410"/>
            <a:stretch/>
          </p:blipFill>
          <p:spPr bwMode="auto">
            <a:xfrm>
              <a:off x="1200985" y="57331"/>
              <a:ext cx="4264302" cy="2470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D8CB55-BB85-1AEC-D2CC-36FFEE1EEB39}"/>
                </a:ext>
              </a:extLst>
            </p:cNvPr>
            <p:cNvSpPr/>
            <p:nvPr/>
          </p:nvSpPr>
          <p:spPr>
            <a:xfrm>
              <a:off x="3732582" y="651510"/>
              <a:ext cx="218389" cy="256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985AD91-1E11-F9DB-977E-25C25D061385}"/>
              </a:ext>
            </a:extLst>
          </p:cNvPr>
          <p:cNvSpPr txBox="1"/>
          <p:nvPr/>
        </p:nvSpPr>
        <p:spPr>
          <a:xfrm>
            <a:off x="4961302" y="323340"/>
            <a:ext cx="6889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Land use &amp; functional reshaping of</a:t>
            </a:r>
          </a:p>
          <a:p>
            <a:pPr algn="ctr"/>
            <a:r>
              <a:rPr lang="en-GB" sz="2800" b="1" dirty="0"/>
              <a:t> vertebrate assemblages (physiological traits)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D6F01E-62BA-79AC-BA82-EB0626C08E40}"/>
              </a:ext>
            </a:extLst>
          </p:cNvPr>
          <p:cNvCxnSpPr>
            <a:cxnSpLocks/>
          </p:cNvCxnSpPr>
          <p:nvPr/>
        </p:nvCxnSpPr>
        <p:spPr>
          <a:xfrm>
            <a:off x="7906158" y="4759131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784BF1-7E5A-31A3-39CF-981761AAF29F}"/>
              </a:ext>
            </a:extLst>
          </p:cNvPr>
          <p:cNvCxnSpPr>
            <a:cxnSpLocks/>
          </p:cNvCxnSpPr>
          <p:nvPr/>
        </p:nvCxnSpPr>
        <p:spPr>
          <a:xfrm flipH="1">
            <a:off x="3712894" y="4786716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4493F0-3E25-867E-9190-C9C9FF62D3E5}"/>
              </a:ext>
            </a:extLst>
          </p:cNvPr>
          <p:cNvSpPr txBox="1"/>
          <p:nvPr/>
        </p:nvSpPr>
        <p:spPr>
          <a:xfrm>
            <a:off x="2910735" y="5552841"/>
            <a:ext cx="1774102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AEAEA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7BDD04-2A7A-807D-78B7-30307428E408}"/>
                  </a:ext>
                </a:extLst>
              </p14:cNvPr>
              <p14:cNvContentPartPr/>
              <p14:nvPr/>
            </p14:nvContentPartPr>
            <p14:xfrm rot="21127144">
              <a:off x="3534520" y="802240"/>
              <a:ext cx="108360" cy="10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7BDD04-2A7A-807D-78B7-30307428E4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 rot="21127144">
                <a:off x="3525520" y="793600"/>
                <a:ext cx="126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DD7A364-E5A8-841D-227B-2DE55DF11DD7}"/>
                  </a:ext>
                </a:extLst>
              </p14:cNvPr>
              <p14:cNvContentPartPr/>
              <p14:nvPr/>
            </p14:nvContentPartPr>
            <p14:xfrm rot="20435495">
              <a:off x="3530560" y="769840"/>
              <a:ext cx="104400" cy="2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DD7A364-E5A8-841D-227B-2DE55DF11DD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 rot="20435495">
                <a:off x="3521560" y="761200"/>
                <a:ext cx="1220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B622CFF-9AF0-97A1-3A17-77A34DACC9BA}"/>
                  </a:ext>
                </a:extLst>
              </p14:cNvPr>
              <p14:cNvContentPartPr/>
              <p14:nvPr/>
            </p14:nvContentPartPr>
            <p14:xfrm>
              <a:off x="3527900" y="78204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B622CFF-9AF0-97A1-3A17-77A34DACC9B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18900" y="773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1590FC-E590-6E67-EB71-F85FF8D85A7D}"/>
                  </a:ext>
                </a:extLst>
              </p14:cNvPr>
              <p14:cNvContentPartPr/>
              <p14:nvPr/>
            </p14:nvContentPartPr>
            <p14:xfrm>
              <a:off x="3527900" y="79212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1590FC-E590-6E67-EB71-F85FF8D85A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18900" y="78348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C5E4AD4-ABD6-470D-83F5-6A9B7F624539}"/>
              </a:ext>
            </a:extLst>
          </p:cNvPr>
          <p:cNvCxnSpPr>
            <a:cxnSpLocks/>
          </p:cNvCxnSpPr>
          <p:nvPr/>
        </p:nvCxnSpPr>
        <p:spPr>
          <a:xfrm>
            <a:off x="5897343" y="4757601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D8978E7-B3D1-D8A4-F53F-2D6477C6CE31}"/>
              </a:ext>
            </a:extLst>
          </p:cNvPr>
          <p:cNvSpPr txBox="1"/>
          <p:nvPr/>
        </p:nvSpPr>
        <p:spPr>
          <a:xfrm>
            <a:off x="5215659" y="5559884"/>
            <a:ext cx="1331006" cy="1200329"/>
          </a:xfrm>
          <a:prstGeom prst="rect">
            <a:avLst/>
          </a:prstGeom>
          <a:solidFill>
            <a:srgbClr val="F5C7E5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May 2021 – </a:t>
            </a:r>
          </a:p>
          <a:p>
            <a:r>
              <a:rPr lang="en-GB"/>
              <a:t>Letter of intention</a:t>
            </a:r>
          </a:p>
          <a:p>
            <a:r>
              <a:rPr lang="en-GB" b="1"/>
              <a:t>(Chapter 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994C95-43C6-CD6C-79A9-A3776F10FDEB}"/>
              </a:ext>
            </a:extLst>
          </p:cNvPr>
          <p:cNvSpPr txBox="1"/>
          <p:nvPr/>
        </p:nvSpPr>
        <p:spPr>
          <a:xfrm>
            <a:off x="6849911" y="6204377"/>
            <a:ext cx="1805100" cy="646331"/>
          </a:xfrm>
          <a:prstGeom prst="rect">
            <a:avLst/>
          </a:prstGeom>
          <a:solidFill>
            <a:srgbClr val="F5C7E5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93A536-1F15-094C-82E8-F1A8A0512A9D}"/>
              </a:ext>
            </a:extLst>
          </p:cNvPr>
          <p:cNvSpPr txBox="1"/>
          <p:nvPr/>
        </p:nvSpPr>
        <p:spPr>
          <a:xfrm>
            <a:off x="8807553" y="5832318"/>
            <a:ext cx="1574394" cy="923330"/>
          </a:xfrm>
          <a:prstGeom prst="rect">
            <a:avLst/>
          </a:prstGeom>
          <a:solidFill>
            <a:srgbClr val="F5C7E5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31DC5D-E7C7-843A-1BFB-A0D3FF7298C7}"/>
              </a:ext>
            </a:extLst>
          </p:cNvPr>
          <p:cNvCxnSpPr>
            <a:cxnSpLocks/>
          </p:cNvCxnSpPr>
          <p:nvPr/>
        </p:nvCxnSpPr>
        <p:spPr>
          <a:xfrm>
            <a:off x="8568627" y="4760496"/>
            <a:ext cx="1049935" cy="107182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419B2C-EC94-1C19-34F6-E97B2B5A78AE}"/>
              </a:ext>
            </a:extLst>
          </p:cNvPr>
          <p:cNvSpPr txBox="1"/>
          <p:nvPr/>
        </p:nvSpPr>
        <p:spPr>
          <a:xfrm>
            <a:off x="6857183" y="5256448"/>
            <a:ext cx="1774103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AEAEA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EB75-5BEC-5808-FCD5-99D352849FED}"/>
              </a:ext>
            </a:extLst>
          </p:cNvPr>
          <p:cNvGrpSpPr/>
          <p:nvPr/>
        </p:nvGrpSpPr>
        <p:grpSpPr>
          <a:xfrm>
            <a:off x="2101114" y="4397632"/>
            <a:ext cx="9042023" cy="598555"/>
            <a:chOff x="2101114" y="3908302"/>
            <a:chExt cx="9042023" cy="5985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7D88EF-31C5-B3A3-EFFF-9BBA66608A3A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512078"/>
              <a:chOff x="2101114" y="3908302"/>
              <a:chExt cx="9042023" cy="51207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3692452-35B8-86F3-99E0-1F811042D8D3}"/>
                  </a:ext>
                </a:extLst>
              </p:cNvPr>
              <p:cNvGrpSpPr/>
              <p:nvPr/>
            </p:nvGrpSpPr>
            <p:grpSpPr>
              <a:xfrm>
                <a:off x="2101114" y="3908302"/>
                <a:ext cx="9042023" cy="512078"/>
                <a:chOff x="2101114" y="3908302"/>
                <a:chExt cx="9042023" cy="51207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B5D91600-1343-924C-9C9C-AC725B372BAF}"/>
                    </a:ext>
                  </a:extLst>
                </p:cNvPr>
                <p:cNvGrpSpPr/>
                <p:nvPr/>
              </p:nvGrpSpPr>
              <p:grpSpPr>
                <a:xfrm>
                  <a:off x="2101114" y="3908302"/>
                  <a:ext cx="9042023" cy="512078"/>
                  <a:chOff x="2101114" y="3908302"/>
                  <a:chExt cx="9042023" cy="512078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EC830F28-3590-F8F6-3E68-31C5C21B915F}"/>
                      </a:ext>
                    </a:extLst>
                  </p:cNvPr>
                  <p:cNvGrpSpPr/>
                  <p:nvPr/>
                </p:nvGrpSpPr>
                <p:grpSpPr>
                  <a:xfrm>
                    <a:off x="2101114" y="3908302"/>
                    <a:ext cx="9042023" cy="420468"/>
                    <a:chOff x="2101114" y="3908302"/>
                    <a:chExt cx="9042023" cy="420468"/>
                  </a:xfrm>
                </p:grpSpPr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4D97BBD3-B98D-25C0-1D59-30CCE89F64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5487" y="3940215"/>
                      <a:ext cx="9017650" cy="388555"/>
                      <a:chOff x="2125487" y="3940215"/>
                      <a:chExt cx="9017650" cy="388555"/>
                    </a:xfrm>
                  </p:grpSpPr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CB3CBCBD-975D-D90B-7B56-A4FC4BED81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25487" y="3966714"/>
                        <a:ext cx="9017650" cy="350180"/>
                        <a:chOff x="2125487" y="3966714"/>
                        <a:chExt cx="9017650" cy="350180"/>
                      </a:xfrm>
                    </p:grpSpPr>
                    <p:pic>
                      <p:nvPicPr>
                        <p:cNvPr id="50" name="Graphic 49">
                          <a:extLst>
                            <a:ext uri="{FF2B5EF4-FFF2-40B4-BE49-F238E27FC236}">
                              <a16:creationId xmlns:a16="http://schemas.microsoft.com/office/drawing/2014/main" id="{88A3F357-E89C-9FC7-A740-78FE28066C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1">
                          <a:extLst>
                            <a:ext uri="{96DAC541-7B7A-43D3-8B79-37D633B846F1}">
                              <asvg:svgBlip xmlns:asvg="http://schemas.microsoft.com/office/drawing/2016/SVG/main" r:embed="rId32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25487" y="3966715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Graphic 50">
                          <a:extLst>
                            <a:ext uri="{FF2B5EF4-FFF2-40B4-BE49-F238E27FC236}">
                              <a16:creationId xmlns:a16="http://schemas.microsoft.com/office/drawing/2014/main" id="{3C4C3F07-BC11-9CC0-A68B-F887899820D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3">
                          <a:extLst>
                            <a:ext uri="{96DAC541-7B7A-43D3-8B79-37D633B846F1}">
                              <asvg:svgBlip xmlns:asvg="http://schemas.microsoft.com/office/drawing/2016/SVG/main" r:embed="rId34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11291" y="3966714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2" name="Graphic 51">
                          <a:extLst>
                            <a:ext uri="{FF2B5EF4-FFF2-40B4-BE49-F238E27FC236}">
                              <a16:creationId xmlns:a16="http://schemas.microsoft.com/office/drawing/2014/main" id="{B80FA286-4A08-41BC-0797-9764E54BE96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extLs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04618" y="3982934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3" name="Graphic 52">
                          <a:extLst>
                            <a:ext uri="{FF2B5EF4-FFF2-40B4-BE49-F238E27FC236}">
                              <a16:creationId xmlns:a16="http://schemas.microsoft.com/office/drawing/2014/main" id="{AFA0DC27-2A3A-CFDC-A08F-68E6E9E22BE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extLs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471800" y="398449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5" name="Graphic 54">
                          <a:extLst>
                            <a:ext uri="{FF2B5EF4-FFF2-40B4-BE49-F238E27FC236}">
                              <a16:creationId xmlns:a16="http://schemas.microsoft.com/office/drawing/2014/main" id="{BA4D58D4-E1C4-4ADE-02E0-21A524C192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extLs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821555" y="398625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2DC63ED8-D072-A260-19B7-B2B0D6FC94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1083" y="3940215"/>
                        <a:ext cx="2008859" cy="388555"/>
                      </a:xfrm>
                      <a:prstGeom prst="rect">
                        <a:avLst/>
                      </a:prstGeom>
                      <a:noFill/>
                      <a:ln w="19050" cap="flat" cmpd="sng" algn="ctr">
                        <a:solidFill>
                          <a:schemeClr val="dk1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88C3EC06-8AFF-2E4A-38CA-99201F083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1114" y="3908302"/>
                      <a:ext cx="5033677" cy="420468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6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2" name="Action Button: Go Home 41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27EEFAE0-DA1C-1F75-FDAB-8A36B675C6FC}"/>
                      </a:ext>
                    </a:extLst>
                  </p:cNvPr>
                  <p:cNvSpPr/>
                  <p:nvPr/>
                </p:nvSpPr>
                <p:spPr>
                  <a:xfrm>
                    <a:off x="6507753" y="4038562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Action Button: Go Home 42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F2812352-5C30-2D40-EC21-E4F40E82310F}"/>
                      </a:ext>
                    </a:extLst>
                  </p:cNvPr>
                  <p:cNvSpPr/>
                  <p:nvPr/>
                </p:nvSpPr>
                <p:spPr>
                  <a:xfrm>
                    <a:off x="4168181" y="4038624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Action Button: Go Home 43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DBF5431B-8174-D426-4511-697BA5B3173E}"/>
                      </a:ext>
                    </a:extLst>
                  </p:cNvPr>
                  <p:cNvSpPr/>
                  <p:nvPr/>
                </p:nvSpPr>
                <p:spPr>
                  <a:xfrm>
                    <a:off x="7499870" y="4224428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Action Button: Go Home 44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DA014160-D809-CC63-84E1-5E54A0486CCA}"/>
                      </a:ext>
                    </a:extLst>
                  </p:cNvPr>
                  <p:cNvSpPr/>
                  <p:nvPr/>
                </p:nvSpPr>
                <p:spPr>
                  <a:xfrm>
                    <a:off x="8169341" y="4036516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0" name="Speech Bubble: Oval 39">
                  <a:extLst>
                    <a:ext uri="{FF2B5EF4-FFF2-40B4-BE49-F238E27FC236}">
                      <a16:creationId xmlns:a16="http://schemas.microsoft.com/office/drawing/2014/main" id="{B5B059C4-5E24-8ACF-2417-1FF2D944F51C}"/>
                    </a:ext>
                  </a:extLst>
                </p:cNvPr>
                <p:cNvSpPr/>
                <p:nvPr/>
              </p:nvSpPr>
              <p:spPr>
                <a:xfrm>
                  <a:off x="7512152" y="3995268"/>
                  <a:ext cx="219100" cy="164153"/>
                </a:xfrm>
                <a:prstGeom prst="wedgeEllipseCallout">
                  <a:avLst>
                    <a:gd name="adj1" fmla="val -64536"/>
                    <a:gd name="adj2" fmla="val 57519"/>
                  </a:avLst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00FFFF"/>
                    </a:solidFill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863B278-0D39-76FD-980F-8D168435366A}"/>
                  </a:ext>
                </a:extLst>
              </p:cNvPr>
              <p:cNvGrpSpPr/>
              <p:nvPr/>
            </p:nvGrpSpPr>
            <p:grpSpPr>
              <a:xfrm>
                <a:off x="3544236" y="4045861"/>
                <a:ext cx="5798908" cy="184669"/>
                <a:chOff x="3544236" y="4045861"/>
                <a:chExt cx="5798908" cy="184669"/>
              </a:xfrm>
            </p:grpSpPr>
            <p:sp>
              <p:nvSpPr>
                <p:cNvPr id="22" name="Smiley Face 21">
                  <a:extLst>
                    <a:ext uri="{FF2B5EF4-FFF2-40B4-BE49-F238E27FC236}">
                      <a16:creationId xmlns:a16="http://schemas.microsoft.com/office/drawing/2014/main" id="{D21A8589-3110-CEF4-C100-FAEC95BAB66B}"/>
                    </a:ext>
                  </a:extLst>
                </p:cNvPr>
                <p:cNvSpPr/>
                <p:nvPr/>
              </p:nvSpPr>
              <p:spPr>
                <a:xfrm>
                  <a:off x="3544236" y="405912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Smiley Face 22">
                  <a:extLst>
                    <a:ext uri="{FF2B5EF4-FFF2-40B4-BE49-F238E27FC236}">
                      <a16:creationId xmlns:a16="http://schemas.microsoft.com/office/drawing/2014/main" id="{199A4F25-E519-F261-F6B0-3DC88DB64924}"/>
                    </a:ext>
                  </a:extLst>
                </p:cNvPr>
                <p:cNvSpPr/>
                <p:nvPr/>
              </p:nvSpPr>
              <p:spPr>
                <a:xfrm>
                  <a:off x="3864425" y="405337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" name="Smiley Face 25">
                  <a:extLst>
                    <a:ext uri="{FF2B5EF4-FFF2-40B4-BE49-F238E27FC236}">
                      <a16:creationId xmlns:a16="http://schemas.microsoft.com/office/drawing/2014/main" id="{5B8065D0-79E3-DB92-0925-4E783D34BAA1}"/>
                    </a:ext>
                  </a:extLst>
                </p:cNvPr>
                <p:cNvSpPr/>
                <p:nvPr/>
              </p:nvSpPr>
              <p:spPr>
                <a:xfrm>
                  <a:off x="4515764" y="405912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Smiley Face 26">
                  <a:extLst>
                    <a:ext uri="{FF2B5EF4-FFF2-40B4-BE49-F238E27FC236}">
                      <a16:creationId xmlns:a16="http://schemas.microsoft.com/office/drawing/2014/main" id="{B87C4BE0-6884-4033-A2FB-5DD4A535C434}"/>
                    </a:ext>
                  </a:extLst>
                </p:cNvPr>
                <p:cNvSpPr/>
                <p:nvPr/>
              </p:nvSpPr>
              <p:spPr>
                <a:xfrm>
                  <a:off x="4834473" y="4054503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Smiley Face 27">
                  <a:extLst>
                    <a:ext uri="{FF2B5EF4-FFF2-40B4-BE49-F238E27FC236}">
                      <a16:creationId xmlns:a16="http://schemas.microsoft.com/office/drawing/2014/main" id="{1774981A-B6DB-5A12-B8FA-BF6D674916BC}"/>
                    </a:ext>
                  </a:extLst>
                </p:cNvPr>
                <p:cNvSpPr/>
                <p:nvPr/>
              </p:nvSpPr>
              <p:spPr>
                <a:xfrm>
                  <a:off x="5172292" y="4059124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Smiley Face 28">
                  <a:extLst>
                    <a:ext uri="{FF2B5EF4-FFF2-40B4-BE49-F238E27FC236}">
                      <a16:creationId xmlns:a16="http://schemas.microsoft.com/office/drawing/2014/main" id="{B5D4BA44-46A3-191B-67D0-46BB60858494}"/>
                    </a:ext>
                  </a:extLst>
                </p:cNvPr>
                <p:cNvSpPr/>
                <p:nvPr/>
              </p:nvSpPr>
              <p:spPr>
                <a:xfrm>
                  <a:off x="5841829" y="4045861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Smiley Face 29">
                  <a:extLst>
                    <a:ext uri="{FF2B5EF4-FFF2-40B4-BE49-F238E27FC236}">
                      <a16:creationId xmlns:a16="http://schemas.microsoft.com/office/drawing/2014/main" id="{75A373D4-839C-E798-9FE0-D83D315FB3E7}"/>
                    </a:ext>
                  </a:extLst>
                </p:cNvPr>
                <p:cNvSpPr/>
                <p:nvPr/>
              </p:nvSpPr>
              <p:spPr>
                <a:xfrm>
                  <a:off x="7842344" y="405655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Smiley Face 33">
                  <a:extLst>
                    <a:ext uri="{FF2B5EF4-FFF2-40B4-BE49-F238E27FC236}">
                      <a16:creationId xmlns:a16="http://schemas.microsoft.com/office/drawing/2014/main" id="{D67ECEFE-CD1A-ED26-EA60-61C9DED27643}"/>
                    </a:ext>
                  </a:extLst>
                </p:cNvPr>
                <p:cNvSpPr/>
                <p:nvPr/>
              </p:nvSpPr>
              <p:spPr>
                <a:xfrm>
                  <a:off x="8511881" y="406027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Smiley Face 36">
                  <a:extLst>
                    <a:ext uri="{FF2B5EF4-FFF2-40B4-BE49-F238E27FC236}">
                      <a16:creationId xmlns:a16="http://schemas.microsoft.com/office/drawing/2014/main" id="{6738F0E3-F5FA-5E46-F867-D6E635999434}"/>
                    </a:ext>
                  </a:extLst>
                </p:cNvPr>
                <p:cNvSpPr/>
                <p:nvPr/>
              </p:nvSpPr>
              <p:spPr>
                <a:xfrm>
                  <a:off x="8839348" y="40661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Smiley Face 37">
                  <a:extLst>
                    <a:ext uri="{FF2B5EF4-FFF2-40B4-BE49-F238E27FC236}">
                      <a16:creationId xmlns:a16="http://schemas.microsoft.com/office/drawing/2014/main" id="{8321ABC9-9017-9A18-A1EC-1BF05ACDFC26}"/>
                    </a:ext>
                  </a:extLst>
                </p:cNvPr>
                <p:cNvSpPr/>
                <p:nvPr/>
              </p:nvSpPr>
              <p:spPr>
                <a:xfrm>
                  <a:off x="9166228" y="40663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E56D91-9962-0FAA-47AB-D373A109027E}"/>
                </a:ext>
              </a:extLst>
            </p:cNvPr>
            <p:cNvGrpSpPr/>
            <p:nvPr/>
          </p:nvGrpSpPr>
          <p:grpSpPr>
            <a:xfrm>
              <a:off x="2193380" y="4047071"/>
              <a:ext cx="7813127" cy="459786"/>
              <a:chOff x="2193380" y="4047071"/>
              <a:chExt cx="7813127" cy="459786"/>
            </a:xfrm>
          </p:grpSpPr>
          <p:pic>
            <p:nvPicPr>
              <p:cNvPr id="8" name="Graphic 7" descr="List with solid fill">
                <a:extLst>
                  <a:ext uri="{FF2B5EF4-FFF2-40B4-BE49-F238E27FC236}">
                    <a16:creationId xmlns:a16="http://schemas.microsoft.com/office/drawing/2014/main" id="{290572B5-6D06-7A58-E488-86B9906AB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189894" y="4322404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9" name="Graphic 8" descr="List with solid fill">
                <a:extLst>
                  <a:ext uri="{FF2B5EF4-FFF2-40B4-BE49-F238E27FC236}">
                    <a16:creationId xmlns:a16="http://schemas.microsoft.com/office/drawing/2014/main" id="{9BD0A0DD-CF75-6841-560F-7B1929BA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822054" y="4047071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0" name="Graphic 9" descr="List with solid fill">
                <a:extLst>
                  <a:ext uri="{FF2B5EF4-FFF2-40B4-BE49-F238E27FC236}">
                    <a16:creationId xmlns:a16="http://schemas.microsoft.com/office/drawing/2014/main" id="{0257DE8C-472C-CEAC-08B5-EA6E1CB0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843570" y="4049127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1" name="Graphic 10" descr="List with solid fill">
                <a:extLst>
                  <a:ext uri="{FF2B5EF4-FFF2-40B4-BE49-F238E27FC236}">
                    <a16:creationId xmlns:a16="http://schemas.microsoft.com/office/drawing/2014/main" id="{184663DF-3F01-DF05-64D3-6B40D4840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193380" y="4060275"/>
                <a:ext cx="184453" cy="1844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018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6DCD808-3B93-436C-B0A5-2E971A11DF6E}"/>
              </a:ext>
            </a:extLst>
          </p:cNvPr>
          <p:cNvSpPr/>
          <p:nvPr/>
        </p:nvSpPr>
        <p:spPr>
          <a:xfrm>
            <a:off x="0" y="295"/>
            <a:ext cx="12191999" cy="18834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B232EE-1F57-4E23-8993-3C759E44A98C}"/>
              </a:ext>
            </a:extLst>
          </p:cNvPr>
          <p:cNvSpPr txBox="1">
            <a:spLocks/>
          </p:cNvSpPr>
          <p:nvPr/>
        </p:nvSpPr>
        <p:spPr>
          <a:xfrm>
            <a:off x="202565" y="2164"/>
            <a:ext cx="11824062" cy="1787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5: </a:t>
            </a:r>
            <a:r>
              <a:rPr lang="en-US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Energetic constraints and trophic group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explain species persistence in disturbed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land uses</a:t>
            </a:r>
          </a:p>
          <a:p>
            <a:pPr algn="l"/>
            <a:endParaRPr lang="en-GB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(1) Does land use influence energetic requirements at the assemblage level?</a:t>
            </a:r>
          </a:p>
          <a:p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(2) Do species energetic requirements influence how they respond to land use?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370B74F-2C8D-B2DB-8D5B-06CE43DE6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565" y="2895379"/>
            <a:ext cx="4810125" cy="3333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CFEC1-0594-A456-21C6-3BF28B77C2D9}"/>
              </a:ext>
            </a:extLst>
          </p:cNvPr>
          <p:cNvSpPr txBox="1"/>
          <p:nvPr/>
        </p:nvSpPr>
        <p:spPr>
          <a:xfrm>
            <a:off x="749029" y="2249048"/>
            <a:ext cx="3251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Resting metabolic rates:</a:t>
            </a:r>
          </a:p>
          <a:p>
            <a:r>
              <a:rPr lang="en-GB" dirty="0"/>
              <a:t>proxy for energetic expenditure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FD902-C3DE-F102-0CD8-3A0CDA8EEA1C}"/>
              </a:ext>
            </a:extLst>
          </p:cNvPr>
          <p:cNvSpPr txBox="1"/>
          <p:nvPr/>
        </p:nvSpPr>
        <p:spPr>
          <a:xfrm>
            <a:off x="5559154" y="2200408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i="0" u="none" strike="noStrike" baseline="0" dirty="0"/>
              <a:t>Hypothesis 1: </a:t>
            </a:r>
            <a:r>
              <a:rPr lang="en-US" sz="1800" i="0" u="none" strike="noStrike" baseline="0" dirty="0"/>
              <a:t>within all trophic groups, total assemblage-level</a:t>
            </a:r>
            <a:r>
              <a:rPr lang="en-US" dirty="0"/>
              <a:t> </a:t>
            </a:r>
            <a:r>
              <a:rPr lang="en-US" sz="1800" i="0" u="none" strike="noStrike" baseline="0" dirty="0"/>
              <a:t>mass-dependent metabolic rates decrease in disturbed land uses compared to undisturbed land uses.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D5F89-7D91-F92A-0040-CB64B40C3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27" y="3172378"/>
            <a:ext cx="6099242" cy="35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17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6DCD808-3B93-436C-B0A5-2E971A11DF6E}"/>
              </a:ext>
            </a:extLst>
          </p:cNvPr>
          <p:cNvSpPr/>
          <p:nvPr/>
        </p:nvSpPr>
        <p:spPr>
          <a:xfrm>
            <a:off x="0" y="295"/>
            <a:ext cx="12191999" cy="18834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B232EE-1F57-4E23-8993-3C759E44A98C}"/>
              </a:ext>
            </a:extLst>
          </p:cNvPr>
          <p:cNvSpPr txBox="1">
            <a:spLocks/>
          </p:cNvSpPr>
          <p:nvPr/>
        </p:nvSpPr>
        <p:spPr>
          <a:xfrm>
            <a:off x="202565" y="2164"/>
            <a:ext cx="11824062" cy="1787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5: </a:t>
            </a:r>
            <a:r>
              <a:rPr lang="en-US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Energetic constraints and trophic group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explain species persistence in disturbed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land uses</a:t>
            </a:r>
          </a:p>
          <a:p>
            <a:pPr algn="l"/>
            <a:endParaRPr lang="en-GB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(1) Does land use influence energetic requirements at the assemblage level?</a:t>
            </a:r>
          </a:p>
          <a:p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(2) Do species energetic requirements influence how they respond to land use?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FD902-C3DE-F102-0CD8-3A0CDA8EEA1C}"/>
              </a:ext>
            </a:extLst>
          </p:cNvPr>
          <p:cNvSpPr txBox="1"/>
          <p:nvPr/>
        </p:nvSpPr>
        <p:spPr>
          <a:xfrm>
            <a:off x="421331" y="2282050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i="0" u="none" strike="noStrike" baseline="0" dirty="0"/>
              <a:t>Hypothesis 2: </a:t>
            </a:r>
            <a:r>
              <a:rPr lang="en-US" sz="1800" i="0" u="none" strike="noStrike" baseline="0" dirty="0"/>
              <a:t>species’ occurrence probability in disturbed land uses is negatively affected by residual RMR.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0A77F5-3B44-FA30-CD28-7AEB19F9D8DA}"/>
              </a:ext>
            </a:extLst>
          </p:cNvPr>
          <p:cNvGrpSpPr/>
          <p:nvPr/>
        </p:nvGrpSpPr>
        <p:grpSpPr>
          <a:xfrm>
            <a:off x="421331" y="3055331"/>
            <a:ext cx="10690547" cy="3781425"/>
            <a:chOff x="421331" y="2662073"/>
            <a:chExt cx="10690547" cy="378142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277FF4-9271-84FE-1085-D6651EB5B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1331" y="2662073"/>
              <a:ext cx="4905375" cy="37814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A1641D-89E6-FF3F-8B9D-ABDA29BD4FF6}"/>
                </a:ext>
              </a:extLst>
            </p:cNvPr>
            <p:cNvSpPr txBox="1"/>
            <p:nvPr/>
          </p:nvSpPr>
          <p:spPr>
            <a:xfrm>
              <a:off x="3438727" y="2789926"/>
              <a:ext cx="7673151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FF0000"/>
                  </a:solidFill>
                </a:rPr>
                <a:t>Positive deviations: </a:t>
              </a:r>
            </a:p>
            <a:p>
              <a:r>
                <a:rPr lang="en-GB" sz="1400" dirty="0">
                  <a:solidFill>
                    <a:srgbClr val="FF0000"/>
                  </a:solidFill>
                </a:rPr>
                <a:t>RMR higher than </a:t>
              </a:r>
            </a:p>
            <a:p>
              <a:r>
                <a:rPr lang="en-GB" sz="1400" dirty="0">
                  <a:solidFill>
                    <a:srgbClr val="FF0000"/>
                  </a:solidFill>
                </a:rPr>
                <a:t>expected from</a:t>
              </a:r>
            </a:p>
            <a:p>
              <a:r>
                <a:rPr lang="en-GB" sz="1400" dirty="0">
                  <a:solidFill>
                    <a:srgbClr val="FF0000"/>
                  </a:solidFill>
                </a:rPr>
                <a:t>body mass </a:t>
              </a:r>
            </a:p>
            <a:p>
              <a:r>
                <a:rPr lang="en-GB" sz="1400" dirty="0">
                  <a:solidFill>
                    <a:srgbClr val="FF0000"/>
                  </a:solidFill>
                </a:rPr>
                <a:t>and taxonomy</a:t>
              </a:r>
            </a:p>
            <a:p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580A7B-48F7-FD35-B3B9-30D18000E2C8}"/>
                </a:ext>
              </a:extLst>
            </p:cNvPr>
            <p:cNvSpPr txBox="1"/>
            <p:nvPr/>
          </p:nvSpPr>
          <p:spPr>
            <a:xfrm>
              <a:off x="3463859" y="4200522"/>
              <a:ext cx="2343553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0000FF"/>
                  </a:solidFill>
                </a:rPr>
                <a:t>Negative deviations: </a:t>
              </a:r>
            </a:p>
            <a:p>
              <a:r>
                <a:rPr lang="en-GB" sz="1400" dirty="0">
                  <a:solidFill>
                    <a:srgbClr val="0000FF"/>
                  </a:solidFill>
                </a:rPr>
                <a:t>RMR lower than </a:t>
              </a:r>
            </a:p>
            <a:p>
              <a:r>
                <a:rPr lang="en-GB" sz="1400" dirty="0">
                  <a:solidFill>
                    <a:srgbClr val="0000FF"/>
                  </a:solidFill>
                </a:rPr>
                <a:t>expected from </a:t>
              </a:r>
            </a:p>
            <a:p>
              <a:r>
                <a:rPr lang="en-GB" sz="1400" dirty="0">
                  <a:solidFill>
                    <a:srgbClr val="0000FF"/>
                  </a:solidFill>
                </a:rPr>
                <a:t>body mass</a:t>
              </a:r>
            </a:p>
            <a:p>
              <a:r>
                <a:rPr lang="en-GB" sz="1400" dirty="0">
                  <a:solidFill>
                    <a:srgbClr val="0000FF"/>
                  </a:solidFill>
                </a:rPr>
                <a:t>and taxonomy</a:t>
              </a:r>
            </a:p>
            <a:p>
              <a:endParaRPr lang="en-GB" dirty="0">
                <a:solidFill>
                  <a:srgbClr val="0000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F10FC5D-4054-0FA2-27A2-ECC1F9107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8"/>
          <a:stretch/>
        </p:blipFill>
        <p:spPr>
          <a:xfrm>
            <a:off x="6865296" y="1883697"/>
            <a:ext cx="4706258" cy="48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89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3474717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2626942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3087" y="3060387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84836" y="3060386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25487" y="4456046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11291" y="4456045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245163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C51BC7-86D6-5F3A-B424-20FC119D1052}"/>
              </a:ext>
            </a:extLst>
          </p:cNvPr>
          <p:cNvCxnSpPr>
            <a:cxnSpLocks/>
          </p:cNvCxnSpPr>
          <p:nvPr/>
        </p:nvCxnSpPr>
        <p:spPr>
          <a:xfrm>
            <a:off x="6512668" y="2386320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89A95D1-3A9A-736B-93CC-2996C6D1579F}"/>
              </a:ext>
            </a:extLst>
          </p:cNvPr>
          <p:cNvSpPr txBox="1"/>
          <p:nvPr/>
        </p:nvSpPr>
        <p:spPr>
          <a:xfrm>
            <a:off x="5776058" y="1593044"/>
            <a:ext cx="306329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B1C978-F5F6-140E-B0C9-6875FB27736B}"/>
              </a:ext>
            </a:extLst>
          </p:cNvPr>
          <p:cNvSpPr txBox="1"/>
          <p:nvPr/>
        </p:nvSpPr>
        <p:spPr>
          <a:xfrm>
            <a:off x="1390532" y="5550156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69BE38C-E26B-48D1-E19F-F39D58BDF230}"/>
              </a:ext>
            </a:extLst>
          </p:cNvPr>
          <p:cNvCxnSpPr>
            <a:cxnSpLocks/>
          </p:cNvCxnSpPr>
          <p:nvPr/>
        </p:nvCxnSpPr>
        <p:spPr>
          <a:xfrm flipH="1">
            <a:off x="2098809" y="4778490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838326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E3F0D1B-59D1-0397-F1A2-F7853AAA5141}"/>
              </a:ext>
            </a:extLst>
          </p:cNvPr>
          <p:cNvSpPr txBox="1"/>
          <p:nvPr/>
        </p:nvSpPr>
        <p:spPr>
          <a:xfrm>
            <a:off x="4716944" y="4044924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Working from home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0A68692-38AD-AEFB-95F8-BD2B6D4F0D26}"/>
              </a:ext>
            </a:extLst>
          </p:cNvPr>
          <p:cNvSpPr/>
          <p:nvPr/>
        </p:nvSpPr>
        <p:spPr>
          <a:xfrm>
            <a:off x="2101114" y="4397633"/>
            <a:ext cx="5033677" cy="420468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65BE129-061F-00A3-97B0-C8188E3D2C8E}"/>
              </a:ext>
            </a:extLst>
          </p:cNvPr>
          <p:cNvSpPr/>
          <p:nvPr/>
        </p:nvSpPr>
        <p:spPr>
          <a:xfrm>
            <a:off x="7870785" y="3012619"/>
            <a:ext cx="826280" cy="422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0E990C7-9349-D3FB-6B7D-3BBEC3B18617}"/>
              </a:ext>
            </a:extLst>
          </p:cNvPr>
          <p:cNvCxnSpPr>
            <a:cxnSpLocks/>
          </p:cNvCxnSpPr>
          <p:nvPr/>
        </p:nvCxnSpPr>
        <p:spPr>
          <a:xfrm>
            <a:off x="2693961" y="4397633"/>
            <a:ext cx="43213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04618" y="4472265"/>
            <a:ext cx="321582" cy="330641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E586AF7-980D-0185-35EA-F2037D8F93AC}"/>
              </a:ext>
            </a:extLst>
          </p:cNvPr>
          <p:cNvSpPr/>
          <p:nvPr/>
        </p:nvSpPr>
        <p:spPr>
          <a:xfrm>
            <a:off x="8431083" y="4429546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Speech Bubble: Oval 183">
            <a:extLst>
              <a:ext uri="{FF2B5EF4-FFF2-40B4-BE49-F238E27FC236}">
                <a16:creationId xmlns:a16="http://schemas.microsoft.com/office/drawing/2014/main" id="{C0263514-92BD-6AAE-1F28-9E1FA85BEA5F}"/>
              </a:ext>
            </a:extLst>
          </p:cNvPr>
          <p:cNvSpPr/>
          <p:nvPr/>
        </p:nvSpPr>
        <p:spPr>
          <a:xfrm>
            <a:off x="5426881" y="3149408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7" name="Speech Bubble: Oval 186">
            <a:extLst>
              <a:ext uri="{FF2B5EF4-FFF2-40B4-BE49-F238E27FC236}">
                <a16:creationId xmlns:a16="http://schemas.microsoft.com/office/drawing/2014/main" id="{CB53BBB6-98BC-F0AD-F768-C3C3C10A65A9}"/>
              </a:ext>
            </a:extLst>
          </p:cNvPr>
          <p:cNvSpPr/>
          <p:nvPr/>
        </p:nvSpPr>
        <p:spPr>
          <a:xfrm>
            <a:off x="10024867" y="1913550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575B8CC-A166-0153-E3DF-B2B52428D2F4}"/>
              </a:ext>
            </a:extLst>
          </p:cNvPr>
          <p:cNvSpPr txBox="1"/>
          <p:nvPr/>
        </p:nvSpPr>
        <p:spPr>
          <a:xfrm>
            <a:off x="10302044" y="1810961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Talks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0BE16B4-F286-8313-F7A4-74E187BD3E69}"/>
              </a:ext>
            </a:extLst>
          </p:cNvPr>
          <p:cNvSpPr txBox="1"/>
          <p:nvPr/>
        </p:nvSpPr>
        <p:spPr>
          <a:xfrm>
            <a:off x="10316963" y="2096340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PGTA duties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8ED0D2-7ECE-5C50-AC8A-B80C81984DCF}"/>
              </a:ext>
            </a:extLst>
          </p:cNvPr>
          <p:cNvSpPr txBox="1"/>
          <p:nvPr/>
        </p:nvSpPr>
        <p:spPr>
          <a:xfrm>
            <a:off x="10342042" y="2432463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Peer-reviews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5D84B-6FEE-C06B-83FE-BDCBA24C3098}"/>
              </a:ext>
            </a:extLst>
          </p:cNvPr>
          <p:cNvSpPr txBox="1"/>
          <p:nvPr/>
        </p:nvSpPr>
        <p:spPr>
          <a:xfrm>
            <a:off x="10342042" y="2762021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Collaborations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18126A0-D6BF-0919-C206-42EA610279E9}"/>
              </a:ext>
            </a:extLst>
          </p:cNvPr>
          <p:cNvSpPr/>
          <p:nvPr/>
        </p:nvSpPr>
        <p:spPr>
          <a:xfrm>
            <a:off x="9916010" y="1553126"/>
            <a:ext cx="2189498" cy="167416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Action Button: Go Home 19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A13CFF1-4C50-7206-D2F6-9B63442DBD44}"/>
              </a:ext>
            </a:extLst>
          </p:cNvPr>
          <p:cNvSpPr/>
          <p:nvPr/>
        </p:nvSpPr>
        <p:spPr>
          <a:xfrm>
            <a:off x="10024867" y="1605856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6F5473A-5553-6149-32C9-227B10FE8DE0}"/>
              </a:ext>
            </a:extLst>
          </p:cNvPr>
          <p:cNvSpPr txBox="1"/>
          <p:nvPr/>
        </p:nvSpPr>
        <p:spPr>
          <a:xfrm>
            <a:off x="10296643" y="1507556"/>
            <a:ext cx="19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Conferences</a:t>
            </a:r>
          </a:p>
        </p:txBody>
      </p:sp>
      <p:sp>
        <p:nvSpPr>
          <p:cNvPr id="200" name="Smiley Face 199">
            <a:extLst>
              <a:ext uri="{FF2B5EF4-FFF2-40B4-BE49-F238E27FC236}">
                <a16:creationId xmlns:a16="http://schemas.microsoft.com/office/drawing/2014/main" id="{CC4935D5-79A5-4A0C-4456-EA4203BA00D3}"/>
              </a:ext>
            </a:extLst>
          </p:cNvPr>
          <p:cNvSpPr/>
          <p:nvPr/>
        </p:nvSpPr>
        <p:spPr>
          <a:xfrm>
            <a:off x="10050780" y="21971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3" name="Graphic 202" descr="Cheers outline">
            <a:extLst>
              <a:ext uri="{FF2B5EF4-FFF2-40B4-BE49-F238E27FC236}">
                <a16:creationId xmlns:a16="http://schemas.microsoft.com/office/drawing/2014/main" id="{F70F48CB-5D96-DF7B-9720-4A7C7B4D30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1590" y="2797152"/>
            <a:ext cx="403555" cy="403555"/>
          </a:xfrm>
          <a:prstGeom prst="rect">
            <a:avLst/>
          </a:prstGeom>
        </p:spPr>
      </p:pic>
      <p:sp>
        <p:nvSpPr>
          <p:cNvPr id="204" name="Action Button: Go Home 20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C36F255-65F0-89A6-BCA9-4D2E7A4E36DB}"/>
              </a:ext>
            </a:extLst>
          </p:cNvPr>
          <p:cNvSpPr/>
          <p:nvPr/>
        </p:nvSpPr>
        <p:spPr>
          <a:xfrm>
            <a:off x="5069595" y="3133509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Speech Bubble: Oval 204">
            <a:extLst>
              <a:ext uri="{FF2B5EF4-FFF2-40B4-BE49-F238E27FC236}">
                <a16:creationId xmlns:a16="http://schemas.microsoft.com/office/drawing/2014/main" id="{42E0DBC4-5504-6B68-FB62-D978572C9089}"/>
              </a:ext>
            </a:extLst>
          </p:cNvPr>
          <p:cNvSpPr/>
          <p:nvPr/>
        </p:nvSpPr>
        <p:spPr>
          <a:xfrm>
            <a:off x="4395153" y="3141127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06" name="Action Button: Go Home 20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140136A-DF01-C22E-DCF0-5F4ED0445FAB}"/>
              </a:ext>
            </a:extLst>
          </p:cNvPr>
          <p:cNvSpPr/>
          <p:nvPr/>
        </p:nvSpPr>
        <p:spPr>
          <a:xfrm>
            <a:off x="6507753" y="4527893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Action Button: Go Home 20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23204D-AEAD-D725-02E3-851E137A7D5E}"/>
              </a:ext>
            </a:extLst>
          </p:cNvPr>
          <p:cNvSpPr/>
          <p:nvPr/>
        </p:nvSpPr>
        <p:spPr>
          <a:xfrm>
            <a:off x="6727517" y="3128891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Action Button: Go Home 2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13EFE12-0B50-9125-3514-72DCF1B80469}"/>
              </a:ext>
            </a:extLst>
          </p:cNvPr>
          <p:cNvSpPr/>
          <p:nvPr/>
        </p:nvSpPr>
        <p:spPr>
          <a:xfrm>
            <a:off x="4168181" y="4527955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Speech Bubble: Oval 211">
            <a:extLst>
              <a:ext uri="{FF2B5EF4-FFF2-40B4-BE49-F238E27FC236}">
                <a16:creationId xmlns:a16="http://schemas.microsoft.com/office/drawing/2014/main" id="{28CB1523-3A8B-E443-2672-1A21556DFB83}"/>
              </a:ext>
            </a:extLst>
          </p:cNvPr>
          <p:cNvSpPr/>
          <p:nvPr/>
        </p:nvSpPr>
        <p:spPr>
          <a:xfrm>
            <a:off x="7512152" y="4484599"/>
            <a:ext cx="219100" cy="164153"/>
          </a:xfrm>
          <a:prstGeom prst="wedgeEllipseCallout">
            <a:avLst>
              <a:gd name="adj1" fmla="val -64536"/>
              <a:gd name="adj2" fmla="val 57519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FFFF"/>
              </a:solidFill>
            </a:endParaRPr>
          </a:p>
        </p:txBody>
      </p:sp>
      <p:sp>
        <p:nvSpPr>
          <p:cNvPr id="213" name="Action Button: Go Home 2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760BBE8-96FB-34B1-41A8-41D6C9A7E92B}"/>
              </a:ext>
            </a:extLst>
          </p:cNvPr>
          <p:cNvSpPr/>
          <p:nvPr/>
        </p:nvSpPr>
        <p:spPr>
          <a:xfrm>
            <a:off x="7499870" y="4713759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Action Button: Go Home 2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2957609-A945-4D16-ACAB-ED0C285776EC}"/>
              </a:ext>
            </a:extLst>
          </p:cNvPr>
          <p:cNvSpPr/>
          <p:nvPr/>
        </p:nvSpPr>
        <p:spPr>
          <a:xfrm>
            <a:off x="8169341" y="4525847"/>
            <a:ext cx="210866" cy="195952"/>
          </a:xfrm>
          <a:prstGeom prst="actionButtonHom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71800" y="4473824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21555" y="4475584"/>
            <a:ext cx="321582" cy="330641"/>
          </a:xfrm>
          <a:prstGeom prst="rect">
            <a:avLst/>
          </a:prstGeom>
        </p:spPr>
      </p:pic>
      <p:sp>
        <p:nvSpPr>
          <p:cNvPr id="229" name="Smiley Face 228">
            <a:extLst>
              <a:ext uri="{FF2B5EF4-FFF2-40B4-BE49-F238E27FC236}">
                <a16:creationId xmlns:a16="http://schemas.microsoft.com/office/drawing/2014/main" id="{697FC034-7056-45CF-91FE-6EED125FCAF6}"/>
              </a:ext>
            </a:extLst>
          </p:cNvPr>
          <p:cNvSpPr/>
          <p:nvPr/>
        </p:nvSpPr>
        <p:spPr>
          <a:xfrm>
            <a:off x="6084400" y="31494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Smiley Face 229">
            <a:extLst>
              <a:ext uri="{FF2B5EF4-FFF2-40B4-BE49-F238E27FC236}">
                <a16:creationId xmlns:a16="http://schemas.microsoft.com/office/drawing/2014/main" id="{13E1D2DD-D8D7-8120-FF0C-02BBE636026A}"/>
              </a:ext>
            </a:extLst>
          </p:cNvPr>
          <p:cNvSpPr/>
          <p:nvPr/>
        </p:nvSpPr>
        <p:spPr>
          <a:xfrm>
            <a:off x="6423361" y="314940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Smiley Face 231">
            <a:extLst>
              <a:ext uri="{FF2B5EF4-FFF2-40B4-BE49-F238E27FC236}">
                <a16:creationId xmlns:a16="http://schemas.microsoft.com/office/drawing/2014/main" id="{14B7C67F-E921-E05B-DAA1-C3CF08009D97}"/>
              </a:ext>
            </a:extLst>
          </p:cNvPr>
          <p:cNvSpPr/>
          <p:nvPr/>
        </p:nvSpPr>
        <p:spPr>
          <a:xfrm>
            <a:off x="7088483" y="314169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Smiley Face 232">
            <a:extLst>
              <a:ext uri="{FF2B5EF4-FFF2-40B4-BE49-F238E27FC236}">
                <a16:creationId xmlns:a16="http://schemas.microsoft.com/office/drawing/2014/main" id="{29A3306D-722A-056E-7BA8-AC3A050DDBFE}"/>
              </a:ext>
            </a:extLst>
          </p:cNvPr>
          <p:cNvSpPr/>
          <p:nvPr/>
        </p:nvSpPr>
        <p:spPr>
          <a:xfrm>
            <a:off x="7419812" y="314833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Smiley Face 233">
            <a:extLst>
              <a:ext uri="{FF2B5EF4-FFF2-40B4-BE49-F238E27FC236}">
                <a16:creationId xmlns:a16="http://schemas.microsoft.com/office/drawing/2014/main" id="{D78EBEEF-588E-BB07-6098-EBEF308679D0}"/>
              </a:ext>
            </a:extLst>
          </p:cNvPr>
          <p:cNvSpPr/>
          <p:nvPr/>
        </p:nvSpPr>
        <p:spPr>
          <a:xfrm>
            <a:off x="7746293" y="314573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Smiley Face 234">
            <a:extLst>
              <a:ext uri="{FF2B5EF4-FFF2-40B4-BE49-F238E27FC236}">
                <a16:creationId xmlns:a16="http://schemas.microsoft.com/office/drawing/2014/main" id="{6035B35C-82B0-A00E-6123-DC97CBF1750B}"/>
              </a:ext>
            </a:extLst>
          </p:cNvPr>
          <p:cNvSpPr/>
          <p:nvPr/>
        </p:nvSpPr>
        <p:spPr>
          <a:xfrm>
            <a:off x="8064767" y="3148330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Smiley Face 235">
            <a:extLst>
              <a:ext uri="{FF2B5EF4-FFF2-40B4-BE49-F238E27FC236}">
                <a16:creationId xmlns:a16="http://schemas.microsoft.com/office/drawing/2014/main" id="{D26AE3E6-D3BE-D8C3-527B-1CDFB7E8260B}"/>
              </a:ext>
            </a:extLst>
          </p:cNvPr>
          <p:cNvSpPr/>
          <p:nvPr/>
        </p:nvSpPr>
        <p:spPr>
          <a:xfrm>
            <a:off x="3544236" y="454845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Smiley Face 236">
            <a:extLst>
              <a:ext uri="{FF2B5EF4-FFF2-40B4-BE49-F238E27FC236}">
                <a16:creationId xmlns:a16="http://schemas.microsoft.com/office/drawing/2014/main" id="{E387B899-9198-C3A8-C5C3-8C961602FFDE}"/>
              </a:ext>
            </a:extLst>
          </p:cNvPr>
          <p:cNvSpPr/>
          <p:nvPr/>
        </p:nvSpPr>
        <p:spPr>
          <a:xfrm>
            <a:off x="3864425" y="4542707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Smiley Face 237">
            <a:extLst>
              <a:ext uri="{FF2B5EF4-FFF2-40B4-BE49-F238E27FC236}">
                <a16:creationId xmlns:a16="http://schemas.microsoft.com/office/drawing/2014/main" id="{77FD4038-44A1-7429-B8C3-CC9E3911ACD9}"/>
              </a:ext>
            </a:extLst>
          </p:cNvPr>
          <p:cNvSpPr/>
          <p:nvPr/>
        </p:nvSpPr>
        <p:spPr>
          <a:xfrm>
            <a:off x="4515764" y="454845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Smiley Face 238">
            <a:extLst>
              <a:ext uri="{FF2B5EF4-FFF2-40B4-BE49-F238E27FC236}">
                <a16:creationId xmlns:a16="http://schemas.microsoft.com/office/drawing/2014/main" id="{8929C6C9-4079-5853-E1D9-3AD8B6E454F1}"/>
              </a:ext>
            </a:extLst>
          </p:cNvPr>
          <p:cNvSpPr/>
          <p:nvPr/>
        </p:nvSpPr>
        <p:spPr>
          <a:xfrm>
            <a:off x="4834473" y="454383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Smiley Face 239">
            <a:extLst>
              <a:ext uri="{FF2B5EF4-FFF2-40B4-BE49-F238E27FC236}">
                <a16:creationId xmlns:a16="http://schemas.microsoft.com/office/drawing/2014/main" id="{3006A160-0A58-044A-EF65-241A69D3E5A9}"/>
              </a:ext>
            </a:extLst>
          </p:cNvPr>
          <p:cNvSpPr/>
          <p:nvPr/>
        </p:nvSpPr>
        <p:spPr>
          <a:xfrm>
            <a:off x="5172292" y="4548455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Smiley Face 240">
            <a:extLst>
              <a:ext uri="{FF2B5EF4-FFF2-40B4-BE49-F238E27FC236}">
                <a16:creationId xmlns:a16="http://schemas.microsoft.com/office/drawing/2014/main" id="{0D11F224-C0EB-6549-BF40-82FD1CB44E2A}"/>
              </a:ext>
            </a:extLst>
          </p:cNvPr>
          <p:cNvSpPr/>
          <p:nvPr/>
        </p:nvSpPr>
        <p:spPr>
          <a:xfrm>
            <a:off x="5841829" y="4535192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Smiley Face 242">
            <a:extLst>
              <a:ext uri="{FF2B5EF4-FFF2-40B4-BE49-F238E27FC236}">
                <a16:creationId xmlns:a16="http://schemas.microsoft.com/office/drawing/2014/main" id="{8F573069-98E3-A7C8-4DF4-B1B3BF507442}"/>
              </a:ext>
            </a:extLst>
          </p:cNvPr>
          <p:cNvSpPr/>
          <p:nvPr/>
        </p:nvSpPr>
        <p:spPr>
          <a:xfrm>
            <a:off x="7516845" y="4281894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Smiley Face 243">
            <a:extLst>
              <a:ext uri="{FF2B5EF4-FFF2-40B4-BE49-F238E27FC236}">
                <a16:creationId xmlns:a16="http://schemas.microsoft.com/office/drawing/2014/main" id="{256BD028-4C69-AD71-46D8-601662348EFA}"/>
              </a:ext>
            </a:extLst>
          </p:cNvPr>
          <p:cNvSpPr/>
          <p:nvPr/>
        </p:nvSpPr>
        <p:spPr>
          <a:xfrm>
            <a:off x="7842344" y="454588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Smiley Face 245">
            <a:extLst>
              <a:ext uri="{FF2B5EF4-FFF2-40B4-BE49-F238E27FC236}">
                <a16:creationId xmlns:a16="http://schemas.microsoft.com/office/drawing/2014/main" id="{C8916ABB-50A4-5BF4-3DD3-6D668F2A19B6}"/>
              </a:ext>
            </a:extLst>
          </p:cNvPr>
          <p:cNvSpPr/>
          <p:nvPr/>
        </p:nvSpPr>
        <p:spPr>
          <a:xfrm>
            <a:off x="8511881" y="4549606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Smiley Face 246">
            <a:extLst>
              <a:ext uri="{FF2B5EF4-FFF2-40B4-BE49-F238E27FC236}">
                <a16:creationId xmlns:a16="http://schemas.microsoft.com/office/drawing/2014/main" id="{4950D61A-EC49-53AB-A37A-0FB03F0C8B6F}"/>
              </a:ext>
            </a:extLst>
          </p:cNvPr>
          <p:cNvSpPr/>
          <p:nvPr/>
        </p:nvSpPr>
        <p:spPr>
          <a:xfrm>
            <a:off x="8839348" y="45555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Smiley Face 247">
            <a:extLst>
              <a:ext uri="{FF2B5EF4-FFF2-40B4-BE49-F238E27FC236}">
                <a16:creationId xmlns:a16="http://schemas.microsoft.com/office/drawing/2014/main" id="{089251A7-FD09-5122-49D0-47157C929BF8}"/>
              </a:ext>
            </a:extLst>
          </p:cNvPr>
          <p:cNvSpPr/>
          <p:nvPr/>
        </p:nvSpPr>
        <p:spPr>
          <a:xfrm>
            <a:off x="9166228" y="4555708"/>
            <a:ext cx="176916" cy="164153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0" name="Graphic 249" descr="List with solid fill">
            <a:extLst>
              <a:ext uri="{FF2B5EF4-FFF2-40B4-BE49-F238E27FC236}">
                <a16:creationId xmlns:a16="http://schemas.microsoft.com/office/drawing/2014/main" id="{68B4F9D3-595C-1DE5-2B64-E5021361B9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89894" y="4811735"/>
            <a:ext cx="184453" cy="184453"/>
          </a:xfrm>
          <a:prstGeom prst="rect">
            <a:avLst/>
          </a:prstGeom>
        </p:spPr>
      </p:pic>
      <p:pic>
        <p:nvPicPr>
          <p:cNvPr id="251" name="Graphic 250" descr="List with solid fill">
            <a:extLst>
              <a:ext uri="{FF2B5EF4-FFF2-40B4-BE49-F238E27FC236}">
                <a16:creationId xmlns:a16="http://schemas.microsoft.com/office/drawing/2014/main" id="{9B637B93-EC88-F6EC-5ADD-935871E381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22054" y="4536402"/>
            <a:ext cx="184453" cy="184453"/>
          </a:xfrm>
          <a:prstGeom prst="rect">
            <a:avLst/>
          </a:prstGeom>
        </p:spPr>
      </p:pic>
      <p:pic>
        <p:nvPicPr>
          <p:cNvPr id="252" name="Graphic 251" descr="List with solid fill">
            <a:extLst>
              <a:ext uri="{FF2B5EF4-FFF2-40B4-BE49-F238E27FC236}">
                <a16:creationId xmlns:a16="http://schemas.microsoft.com/office/drawing/2014/main" id="{9A8E3B26-FCC4-E7B5-2CC7-0DBB04BB5A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42727" y="2506696"/>
            <a:ext cx="184453" cy="184453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6751D619-DDA3-1C04-9EAF-20ABE34F8055}"/>
              </a:ext>
            </a:extLst>
          </p:cNvPr>
          <p:cNvSpPr txBox="1"/>
          <p:nvPr/>
        </p:nvSpPr>
        <p:spPr>
          <a:xfrm>
            <a:off x="1607347" y="2699367"/>
            <a:ext cx="20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>
                <a:solidFill>
                  <a:schemeClr val="accent6">
                    <a:lumMod val="75000"/>
                  </a:schemeClr>
                </a:solidFill>
              </a:rPr>
              <a:t>I started working…</a:t>
            </a:r>
          </a:p>
        </p:txBody>
      </p:sp>
      <p:pic>
        <p:nvPicPr>
          <p:cNvPr id="255" name="Graphic 254" descr="List with solid fill">
            <a:extLst>
              <a:ext uri="{FF2B5EF4-FFF2-40B4-BE49-F238E27FC236}">
                <a16:creationId xmlns:a16="http://schemas.microsoft.com/office/drawing/2014/main" id="{14DDAEBD-BC62-D15E-8A9D-1BE7F11075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43570" y="4538458"/>
            <a:ext cx="184453" cy="184453"/>
          </a:xfrm>
          <a:prstGeom prst="rect">
            <a:avLst/>
          </a:prstGeom>
        </p:spPr>
      </p:pic>
      <p:pic>
        <p:nvPicPr>
          <p:cNvPr id="256" name="Graphic 255" descr="List with solid fill">
            <a:extLst>
              <a:ext uri="{FF2B5EF4-FFF2-40B4-BE49-F238E27FC236}">
                <a16:creationId xmlns:a16="http://schemas.microsoft.com/office/drawing/2014/main" id="{E5F23DC9-9ED3-7DA3-BFA4-957AB413BF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3380" y="4549606"/>
            <a:ext cx="184453" cy="184453"/>
          </a:xfrm>
          <a:prstGeom prst="rect">
            <a:avLst/>
          </a:prstGeom>
        </p:spPr>
      </p:pic>
      <p:pic>
        <p:nvPicPr>
          <p:cNvPr id="257" name="Graphic 256" descr="List with solid fill">
            <a:extLst>
              <a:ext uri="{FF2B5EF4-FFF2-40B4-BE49-F238E27FC236}">
                <a16:creationId xmlns:a16="http://schemas.microsoft.com/office/drawing/2014/main" id="{3722E0FC-AF71-0D1C-D7CC-16334FBFC3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87023" y="3378486"/>
            <a:ext cx="184453" cy="184453"/>
          </a:xfrm>
          <a:prstGeom prst="rect">
            <a:avLst/>
          </a:prstGeom>
        </p:spPr>
      </p:pic>
      <p:pic>
        <p:nvPicPr>
          <p:cNvPr id="258" name="Graphic 257" descr="Cheers outline">
            <a:extLst>
              <a:ext uri="{FF2B5EF4-FFF2-40B4-BE49-F238E27FC236}">
                <a16:creationId xmlns:a16="http://schemas.microsoft.com/office/drawing/2014/main" id="{B62C7B5B-93F0-1689-49AA-553D6A7C0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71836" y="4832337"/>
            <a:ext cx="403555" cy="403555"/>
          </a:xfrm>
          <a:prstGeom prst="rect">
            <a:avLst/>
          </a:prstGeom>
        </p:spPr>
      </p:pic>
      <p:pic>
        <p:nvPicPr>
          <p:cNvPr id="259" name="Graphic 258" descr="Cheers outline">
            <a:extLst>
              <a:ext uri="{FF2B5EF4-FFF2-40B4-BE49-F238E27FC236}">
                <a16:creationId xmlns:a16="http://schemas.microsoft.com/office/drawing/2014/main" id="{F4C5C44C-2B3A-34DF-829D-213A2B4DE7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93629" y="4802906"/>
            <a:ext cx="403555" cy="403555"/>
          </a:xfrm>
          <a:prstGeom prst="rect">
            <a:avLst/>
          </a:prstGeom>
        </p:spPr>
      </p:pic>
      <p:pic>
        <p:nvPicPr>
          <p:cNvPr id="260" name="Graphic 259" descr="Cheers outline">
            <a:extLst>
              <a:ext uri="{FF2B5EF4-FFF2-40B4-BE49-F238E27FC236}">
                <a16:creationId xmlns:a16="http://schemas.microsoft.com/office/drawing/2014/main" id="{D1DAA3DB-5440-347F-39C2-C342259B5B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01290" y="3384832"/>
            <a:ext cx="403555" cy="40355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D6F01E-62BA-79AC-BA82-EB0626C08E40}"/>
              </a:ext>
            </a:extLst>
          </p:cNvPr>
          <p:cNvCxnSpPr>
            <a:cxnSpLocks/>
          </p:cNvCxnSpPr>
          <p:nvPr/>
        </p:nvCxnSpPr>
        <p:spPr>
          <a:xfrm>
            <a:off x="7906158" y="4759131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784BF1-7E5A-31A3-39CF-981761AAF29F}"/>
              </a:ext>
            </a:extLst>
          </p:cNvPr>
          <p:cNvCxnSpPr>
            <a:cxnSpLocks/>
          </p:cNvCxnSpPr>
          <p:nvPr/>
        </p:nvCxnSpPr>
        <p:spPr>
          <a:xfrm flipH="1">
            <a:off x="3712894" y="4786716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4493F0-3E25-867E-9190-C9C9FF62D3E5}"/>
              </a:ext>
            </a:extLst>
          </p:cNvPr>
          <p:cNvSpPr txBox="1"/>
          <p:nvPr/>
        </p:nvSpPr>
        <p:spPr>
          <a:xfrm>
            <a:off x="2910735" y="5552841"/>
            <a:ext cx="1774102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AEAEA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B622CFF-9AF0-97A1-3A17-77A34DACC9BA}"/>
                  </a:ext>
                </a:extLst>
              </p14:cNvPr>
              <p14:cNvContentPartPr/>
              <p14:nvPr/>
            </p14:nvContentPartPr>
            <p14:xfrm>
              <a:off x="3527900" y="78204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B622CFF-9AF0-97A1-3A17-77A34DACC9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18900" y="773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1590FC-E590-6E67-EB71-F85FF8D85A7D}"/>
                  </a:ext>
                </a:extLst>
              </p14:cNvPr>
              <p14:cNvContentPartPr/>
              <p14:nvPr/>
            </p14:nvContentPartPr>
            <p14:xfrm>
              <a:off x="3527900" y="79212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1590FC-E590-6E67-EB71-F85FF8D85A7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18900" y="78348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C5E4AD4-ABD6-470D-83F5-6A9B7F624539}"/>
              </a:ext>
            </a:extLst>
          </p:cNvPr>
          <p:cNvCxnSpPr>
            <a:cxnSpLocks/>
          </p:cNvCxnSpPr>
          <p:nvPr/>
        </p:nvCxnSpPr>
        <p:spPr>
          <a:xfrm>
            <a:off x="5897343" y="4757601"/>
            <a:ext cx="0" cy="783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D8978E7-B3D1-D8A4-F53F-2D6477C6CE31}"/>
              </a:ext>
            </a:extLst>
          </p:cNvPr>
          <p:cNvSpPr txBox="1"/>
          <p:nvPr/>
        </p:nvSpPr>
        <p:spPr>
          <a:xfrm>
            <a:off x="5215659" y="5559884"/>
            <a:ext cx="1331006" cy="1200329"/>
          </a:xfrm>
          <a:prstGeom prst="rect">
            <a:avLst/>
          </a:prstGeom>
          <a:solidFill>
            <a:srgbClr val="F5C7E5"/>
          </a:solidFill>
          <a:ln>
            <a:solidFill>
              <a:srgbClr val="F5C7E5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May 2021 – </a:t>
            </a:r>
          </a:p>
          <a:p>
            <a:r>
              <a:rPr lang="en-GB" dirty="0"/>
              <a:t>Letter of intention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994C95-43C6-CD6C-79A9-A3776F10FDEB}"/>
              </a:ext>
            </a:extLst>
          </p:cNvPr>
          <p:cNvSpPr txBox="1"/>
          <p:nvPr/>
        </p:nvSpPr>
        <p:spPr>
          <a:xfrm>
            <a:off x="6849911" y="6204377"/>
            <a:ext cx="1805100" cy="646331"/>
          </a:xfrm>
          <a:prstGeom prst="rect">
            <a:avLst/>
          </a:prstGeom>
          <a:solidFill>
            <a:srgbClr val="F5C7E5"/>
          </a:solidFill>
          <a:ln>
            <a:solidFill>
              <a:srgbClr val="F5C7E5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Paper submitted </a:t>
            </a:r>
          </a:p>
          <a:p>
            <a:r>
              <a:rPr lang="en-GB" b="1" dirty="0"/>
              <a:t>(Chapter 5)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93A536-1F15-094C-82E8-F1A8A0512A9D}"/>
              </a:ext>
            </a:extLst>
          </p:cNvPr>
          <p:cNvSpPr txBox="1"/>
          <p:nvPr/>
        </p:nvSpPr>
        <p:spPr>
          <a:xfrm>
            <a:off x="8807553" y="5832318"/>
            <a:ext cx="1574394" cy="923330"/>
          </a:xfrm>
          <a:prstGeom prst="rect">
            <a:avLst/>
          </a:prstGeom>
          <a:solidFill>
            <a:srgbClr val="F5C7E5"/>
          </a:solidFill>
          <a:ln>
            <a:solidFill>
              <a:srgbClr val="F5C7E5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Jan 2021 – </a:t>
            </a:r>
          </a:p>
          <a:p>
            <a:r>
              <a:rPr lang="en-GB" dirty="0"/>
              <a:t>Paper rejected </a:t>
            </a:r>
          </a:p>
          <a:p>
            <a:r>
              <a:rPr lang="en-GB" b="1" dirty="0"/>
              <a:t>(Chapter 5)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31DC5D-E7C7-843A-1BFB-A0D3FF7298C7}"/>
              </a:ext>
            </a:extLst>
          </p:cNvPr>
          <p:cNvCxnSpPr>
            <a:cxnSpLocks/>
          </p:cNvCxnSpPr>
          <p:nvPr/>
        </p:nvCxnSpPr>
        <p:spPr>
          <a:xfrm>
            <a:off x="8568627" y="4760496"/>
            <a:ext cx="1049935" cy="107182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419B2C-EC94-1C19-34F6-E97B2B5A78AE}"/>
              </a:ext>
            </a:extLst>
          </p:cNvPr>
          <p:cNvSpPr txBox="1"/>
          <p:nvPr/>
        </p:nvSpPr>
        <p:spPr>
          <a:xfrm>
            <a:off x="6857183" y="5256448"/>
            <a:ext cx="1774103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AEAEA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D281C4-A909-A0E5-5F2E-87BEF9061FF0}"/>
              </a:ext>
            </a:extLst>
          </p:cNvPr>
          <p:cNvGrpSpPr/>
          <p:nvPr/>
        </p:nvGrpSpPr>
        <p:grpSpPr>
          <a:xfrm rot="21034807">
            <a:off x="1303331" y="351537"/>
            <a:ext cx="3530857" cy="1844212"/>
            <a:chOff x="782028" y="57332"/>
            <a:chExt cx="4683259" cy="2470187"/>
          </a:xfrm>
        </p:grpSpPr>
        <p:pic>
          <p:nvPicPr>
            <p:cNvPr id="4" name="Picture 2" descr="Opening Chapters | Writers &amp; Artists">
              <a:extLst>
                <a:ext uri="{FF2B5EF4-FFF2-40B4-BE49-F238E27FC236}">
                  <a16:creationId xmlns:a16="http://schemas.microsoft.com/office/drawing/2014/main" id="{48A9A3D9-C1D1-7251-2876-4CF3FCD8A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11"/>
            <a:stretch/>
          </p:blipFill>
          <p:spPr bwMode="auto">
            <a:xfrm>
              <a:off x="782028" y="57332"/>
              <a:ext cx="4683259" cy="2470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976E47-2B67-754E-1F8B-ED64999722BE}"/>
                </a:ext>
              </a:extLst>
            </p:cNvPr>
            <p:cNvSpPr/>
            <p:nvPr/>
          </p:nvSpPr>
          <p:spPr>
            <a:xfrm>
              <a:off x="3732582" y="651510"/>
              <a:ext cx="218389" cy="256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38B2FC-F222-E22D-04BD-E38B33DE32DD}"/>
              </a:ext>
            </a:extLst>
          </p:cNvPr>
          <p:cNvSpPr txBox="1"/>
          <p:nvPr/>
        </p:nvSpPr>
        <p:spPr>
          <a:xfrm>
            <a:off x="4834473" y="285029"/>
            <a:ext cx="7249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Are traits associated with species’ land-use responses and climate-change sensitivity?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977E6-F587-0FB1-44F9-579EE2C04334}"/>
              </a:ext>
            </a:extLst>
          </p:cNvPr>
          <p:cNvGrpSpPr/>
          <p:nvPr/>
        </p:nvGrpSpPr>
        <p:grpSpPr>
          <a:xfrm>
            <a:off x="3528030" y="773100"/>
            <a:ext cx="124560" cy="121680"/>
            <a:chOff x="3528030" y="773100"/>
            <a:chExt cx="12456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6719D2-8FCC-3262-F47E-D4C0D52243C8}"/>
                    </a:ext>
                  </a:extLst>
                </p14:cNvPr>
                <p14:cNvContentPartPr/>
                <p14:nvPr/>
              </p14:nvContentPartPr>
              <p14:xfrm>
                <a:off x="3528030" y="796140"/>
                <a:ext cx="124560" cy="9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6719D2-8FCC-3262-F47E-D4C0D52243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19030" y="787140"/>
                  <a:ext cx="142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9F7B5A-B57B-64AA-7161-B60E4184266D}"/>
                    </a:ext>
                  </a:extLst>
                </p14:cNvPr>
                <p14:cNvContentPartPr/>
                <p14:nvPr/>
              </p14:nvContentPartPr>
              <p14:xfrm>
                <a:off x="3588870" y="773100"/>
                <a:ext cx="39240" cy="12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9F7B5A-B57B-64AA-7161-B60E418426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79870" y="764100"/>
                  <a:ext cx="56880" cy="139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3A33FF-27D9-0DD1-EB8D-E3FA744B4E48}"/>
              </a:ext>
            </a:extLst>
          </p:cNvPr>
          <p:cNvSpPr txBox="1"/>
          <p:nvPr/>
        </p:nvSpPr>
        <p:spPr>
          <a:xfrm>
            <a:off x="10627716" y="5992155"/>
            <a:ext cx="1228059" cy="646331"/>
          </a:xfrm>
          <a:prstGeom prst="rect">
            <a:avLst/>
          </a:prstGeom>
          <a:solidFill>
            <a:srgbClr val="00FFFF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Chapter 4 </a:t>
            </a:r>
          </a:p>
          <a:p>
            <a:pPr algn="ctr"/>
            <a:r>
              <a:rPr lang="en-GB" dirty="0"/>
              <a:t>write-up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3D6F55-964B-A7E8-FE8D-8EE76FDB747C}"/>
              </a:ext>
            </a:extLst>
          </p:cNvPr>
          <p:cNvCxnSpPr>
            <a:cxnSpLocks/>
          </p:cNvCxnSpPr>
          <p:nvPr/>
        </p:nvCxnSpPr>
        <p:spPr>
          <a:xfrm>
            <a:off x="9475287" y="4864838"/>
            <a:ext cx="1143556" cy="111507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65EFAD8-3237-6F3A-97B6-249E93504B20}"/>
              </a:ext>
            </a:extLst>
          </p:cNvPr>
          <p:cNvGrpSpPr/>
          <p:nvPr/>
        </p:nvGrpSpPr>
        <p:grpSpPr>
          <a:xfrm>
            <a:off x="2101114" y="4397632"/>
            <a:ext cx="9042023" cy="598555"/>
            <a:chOff x="2101114" y="3908302"/>
            <a:chExt cx="9042023" cy="5985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556019-A2B9-4C49-FA1C-F5718586DC6E}"/>
                </a:ext>
              </a:extLst>
            </p:cNvPr>
            <p:cNvGrpSpPr/>
            <p:nvPr/>
          </p:nvGrpSpPr>
          <p:grpSpPr>
            <a:xfrm>
              <a:off x="2101114" y="3908302"/>
              <a:ext cx="9042023" cy="512078"/>
              <a:chOff x="2101114" y="3908302"/>
              <a:chExt cx="9042023" cy="51207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8A2731F-1D7C-C221-6FFA-A3CC04DB7FAB}"/>
                  </a:ext>
                </a:extLst>
              </p:cNvPr>
              <p:cNvGrpSpPr/>
              <p:nvPr/>
            </p:nvGrpSpPr>
            <p:grpSpPr>
              <a:xfrm>
                <a:off x="2101114" y="3908302"/>
                <a:ext cx="9042023" cy="512078"/>
                <a:chOff x="2101114" y="3908302"/>
                <a:chExt cx="9042023" cy="512078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B36E21E-8482-BCE4-E0CF-812476116A38}"/>
                    </a:ext>
                  </a:extLst>
                </p:cNvPr>
                <p:cNvGrpSpPr/>
                <p:nvPr/>
              </p:nvGrpSpPr>
              <p:grpSpPr>
                <a:xfrm>
                  <a:off x="2101114" y="3908302"/>
                  <a:ext cx="9042023" cy="512078"/>
                  <a:chOff x="2101114" y="3908302"/>
                  <a:chExt cx="9042023" cy="512078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B743411D-E104-609C-0B50-3DEA13C82F88}"/>
                      </a:ext>
                    </a:extLst>
                  </p:cNvPr>
                  <p:cNvGrpSpPr/>
                  <p:nvPr/>
                </p:nvGrpSpPr>
                <p:grpSpPr>
                  <a:xfrm>
                    <a:off x="2101114" y="3908302"/>
                    <a:ext cx="9042023" cy="420468"/>
                    <a:chOff x="2101114" y="3908302"/>
                    <a:chExt cx="9042023" cy="420468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8DD3362F-A193-6A00-1B17-12450F628A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5487" y="3940215"/>
                      <a:ext cx="9017650" cy="388555"/>
                      <a:chOff x="2125487" y="3940215"/>
                      <a:chExt cx="9017650" cy="388555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1AF759C6-261A-137A-D0E3-8F27F280A0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25487" y="3966714"/>
                        <a:ext cx="9017650" cy="350180"/>
                        <a:chOff x="2125487" y="3966714"/>
                        <a:chExt cx="9017650" cy="350180"/>
                      </a:xfrm>
                    </p:grpSpPr>
                    <p:pic>
                      <p:nvPicPr>
                        <p:cNvPr id="53" name="Graphic 52">
                          <a:extLst>
                            <a:ext uri="{FF2B5EF4-FFF2-40B4-BE49-F238E27FC236}">
                              <a16:creationId xmlns:a16="http://schemas.microsoft.com/office/drawing/2014/main" id="{171B0E1D-1E28-B597-AE53-4684666E3E7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1">
                          <a:extLst>
                            <a:ext uri="{96DAC541-7B7A-43D3-8B79-37D633B846F1}">
                              <asvg:svgBlip xmlns:asvg="http://schemas.microsoft.com/office/drawing/2016/SVG/main" r:embed="rId32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25487" y="3966715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5" name="Graphic 54">
                          <a:extLst>
                            <a:ext uri="{FF2B5EF4-FFF2-40B4-BE49-F238E27FC236}">
                              <a16:creationId xmlns:a16="http://schemas.microsoft.com/office/drawing/2014/main" id="{009102CD-4913-2E67-BE0B-6A8B9889167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3">
                          <a:extLst>
                            <a:ext uri="{96DAC541-7B7A-43D3-8B79-37D633B846F1}">
                              <asvg:svgBlip xmlns:asvg="http://schemas.microsoft.com/office/drawing/2016/SVG/main" r:embed="rId34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11291" y="3966714"/>
                          <a:ext cx="3981749" cy="34766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6" name="Graphic 55">
                          <a:extLst>
                            <a:ext uri="{FF2B5EF4-FFF2-40B4-BE49-F238E27FC236}">
                              <a16:creationId xmlns:a16="http://schemas.microsoft.com/office/drawing/2014/main" id="{DEC7A8E7-0AD8-2CCE-78FA-1E71EA5866A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extLs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04618" y="3982934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7" name="Graphic 56">
                          <a:extLst>
                            <a:ext uri="{FF2B5EF4-FFF2-40B4-BE49-F238E27FC236}">
                              <a16:creationId xmlns:a16="http://schemas.microsoft.com/office/drawing/2014/main" id="{E090934D-6505-F21B-2FC8-D50A0E9A607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extLs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471800" y="398449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1" name="Graphic 60">
                          <a:extLst>
                            <a:ext uri="{FF2B5EF4-FFF2-40B4-BE49-F238E27FC236}">
                              <a16:creationId xmlns:a16="http://schemas.microsoft.com/office/drawing/2014/main" id="{628430B8-4D04-D94F-A6E2-BE8420852EB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extLs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821555" y="3986253"/>
                          <a:ext cx="321582" cy="33064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159B8A2F-4D76-1CBA-EA64-828F6A94D5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1083" y="3940215"/>
                        <a:ext cx="2008859" cy="388555"/>
                      </a:xfrm>
                      <a:prstGeom prst="rect">
                        <a:avLst/>
                      </a:prstGeom>
                      <a:noFill/>
                      <a:ln w="19050" cap="flat" cmpd="sng" algn="ctr">
                        <a:solidFill>
                          <a:schemeClr val="dk1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06D23D0D-9EBC-99D2-F4A0-78BFECA9D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1114" y="3908302"/>
                      <a:ext cx="5033677" cy="420468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6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5" name="Action Button: Go Home 44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C6D0DAEC-60DA-C5A4-882E-1877D9A437B8}"/>
                      </a:ext>
                    </a:extLst>
                  </p:cNvPr>
                  <p:cNvSpPr/>
                  <p:nvPr/>
                </p:nvSpPr>
                <p:spPr>
                  <a:xfrm>
                    <a:off x="6507753" y="4038562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Action Button: Go Home 45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71EDCE08-2558-5C77-7FAE-D5E4DB1A60D6}"/>
                      </a:ext>
                    </a:extLst>
                  </p:cNvPr>
                  <p:cNvSpPr/>
                  <p:nvPr/>
                </p:nvSpPr>
                <p:spPr>
                  <a:xfrm>
                    <a:off x="4168181" y="4038624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7" name="Action Button: Go Home 46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246CC450-6E4A-E181-1CB2-E5E72490C23B}"/>
                      </a:ext>
                    </a:extLst>
                  </p:cNvPr>
                  <p:cNvSpPr/>
                  <p:nvPr/>
                </p:nvSpPr>
                <p:spPr>
                  <a:xfrm>
                    <a:off x="7499870" y="4224428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8" name="Action Button: Go Home 47">
                    <a:hlinkClick r:id="" action="ppaction://hlinkshowjump?jump=firstslide" highlightClick="1"/>
                    <a:extLst>
                      <a:ext uri="{FF2B5EF4-FFF2-40B4-BE49-F238E27FC236}">
                        <a16:creationId xmlns:a16="http://schemas.microsoft.com/office/drawing/2014/main" id="{068B4441-400C-F870-4A2A-21C6E0052B06}"/>
                      </a:ext>
                    </a:extLst>
                  </p:cNvPr>
                  <p:cNvSpPr/>
                  <p:nvPr/>
                </p:nvSpPr>
                <p:spPr>
                  <a:xfrm>
                    <a:off x="8169341" y="4036516"/>
                    <a:ext cx="210866" cy="195952"/>
                  </a:xfrm>
                  <a:prstGeom prst="actionButtonHom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3" name="Speech Bubble: Oval 42">
                  <a:extLst>
                    <a:ext uri="{FF2B5EF4-FFF2-40B4-BE49-F238E27FC236}">
                      <a16:creationId xmlns:a16="http://schemas.microsoft.com/office/drawing/2014/main" id="{CD94476C-F455-71CC-6F65-33450D3CEB1F}"/>
                    </a:ext>
                  </a:extLst>
                </p:cNvPr>
                <p:cNvSpPr/>
                <p:nvPr/>
              </p:nvSpPr>
              <p:spPr>
                <a:xfrm>
                  <a:off x="7512152" y="3995268"/>
                  <a:ext cx="219100" cy="164153"/>
                </a:xfrm>
                <a:prstGeom prst="wedgeEllipseCallout">
                  <a:avLst>
                    <a:gd name="adj1" fmla="val -64536"/>
                    <a:gd name="adj2" fmla="val 57519"/>
                  </a:avLst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00FFFF"/>
                    </a:solidFill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E7B76D2-1C35-0313-2937-3BD5B998D92E}"/>
                  </a:ext>
                </a:extLst>
              </p:cNvPr>
              <p:cNvGrpSpPr/>
              <p:nvPr/>
            </p:nvGrpSpPr>
            <p:grpSpPr>
              <a:xfrm>
                <a:off x="3544236" y="4045861"/>
                <a:ext cx="5798908" cy="184669"/>
                <a:chOff x="3544236" y="4045861"/>
                <a:chExt cx="5798908" cy="184669"/>
              </a:xfrm>
            </p:grpSpPr>
            <p:sp>
              <p:nvSpPr>
                <p:cNvPr id="27" name="Smiley Face 26">
                  <a:extLst>
                    <a:ext uri="{FF2B5EF4-FFF2-40B4-BE49-F238E27FC236}">
                      <a16:creationId xmlns:a16="http://schemas.microsoft.com/office/drawing/2014/main" id="{8F850652-4484-9197-8A13-0190819278F2}"/>
                    </a:ext>
                  </a:extLst>
                </p:cNvPr>
                <p:cNvSpPr/>
                <p:nvPr/>
              </p:nvSpPr>
              <p:spPr>
                <a:xfrm>
                  <a:off x="3544236" y="405912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Smiley Face 27">
                  <a:extLst>
                    <a:ext uri="{FF2B5EF4-FFF2-40B4-BE49-F238E27FC236}">
                      <a16:creationId xmlns:a16="http://schemas.microsoft.com/office/drawing/2014/main" id="{D0CC78E5-B25C-DAC6-B1F1-026F10FFD7FC}"/>
                    </a:ext>
                  </a:extLst>
                </p:cNvPr>
                <p:cNvSpPr/>
                <p:nvPr/>
              </p:nvSpPr>
              <p:spPr>
                <a:xfrm>
                  <a:off x="3864425" y="4053376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9" name="Smiley Face 28">
                  <a:extLst>
                    <a:ext uri="{FF2B5EF4-FFF2-40B4-BE49-F238E27FC236}">
                      <a16:creationId xmlns:a16="http://schemas.microsoft.com/office/drawing/2014/main" id="{C655D49C-3B88-CA57-2704-D90A89F0D5EE}"/>
                    </a:ext>
                  </a:extLst>
                </p:cNvPr>
                <p:cNvSpPr/>
                <p:nvPr/>
              </p:nvSpPr>
              <p:spPr>
                <a:xfrm>
                  <a:off x="4515764" y="405912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Smiley Face 29">
                  <a:extLst>
                    <a:ext uri="{FF2B5EF4-FFF2-40B4-BE49-F238E27FC236}">
                      <a16:creationId xmlns:a16="http://schemas.microsoft.com/office/drawing/2014/main" id="{1AFAABDA-A9F4-C02E-DE32-73E46D0CAE72}"/>
                    </a:ext>
                  </a:extLst>
                </p:cNvPr>
                <p:cNvSpPr/>
                <p:nvPr/>
              </p:nvSpPr>
              <p:spPr>
                <a:xfrm>
                  <a:off x="4834473" y="4054503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Smiley Face 33">
                  <a:extLst>
                    <a:ext uri="{FF2B5EF4-FFF2-40B4-BE49-F238E27FC236}">
                      <a16:creationId xmlns:a16="http://schemas.microsoft.com/office/drawing/2014/main" id="{872D350B-1905-DC8E-56FE-1AC084A0C0EB}"/>
                    </a:ext>
                  </a:extLst>
                </p:cNvPr>
                <p:cNvSpPr/>
                <p:nvPr/>
              </p:nvSpPr>
              <p:spPr>
                <a:xfrm>
                  <a:off x="5172292" y="4059124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Smiley Face 36">
                  <a:extLst>
                    <a:ext uri="{FF2B5EF4-FFF2-40B4-BE49-F238E27FC236}">
                      <a16:creationId xmlns:a16="http://schemas.microsoft.com/office/drawing/2014/main" id="{0B5AEAE4-9E01-52BF-92A5-C0D498443CAE}"/>
                    </a:ext>
                  </a:extLst>
                </p:cNvPr>
                <p:cNvSpPr/>
                <p:nvPr/>
              </p:nvSpPr>
              <p:spPr>
                <a:xfrm>
                  <a:off x="5841829" y="4045861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Smiley Face 37">
                  <a:extLst>
                    <a:ext uri="{FF2B5EF4-FFF2-40B4-BE49-F238E27FC236}">
                      <a16:creationId xmlns:a16="http://schemas.microsoft.com/office/drawing/2014/main" id="{3D3EBBFB-1691-4E31-A880-05D65228D157}"/>
                    </a:ext>
                  </a:extLst>
                </p:cNvPr>
                <p:cNvSpPr/>
                <p:nvPr/>
              </p:nvSpPr>
              <p:spPr>
                <a:xfrm>
                  <a:off x="7842344" y="405655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Smiley Face 38">
                  <a:extLst>
                    <a:ext uri="{FF2B5EF4-FFF2-40B4-BE49-F238E27FC236}">
                      <a16:creationId xmlns:a16="http://schemas.microsoft.com/office/drawing/2014/main" id="{6ACBBD86-63C7-F73B-8F75-A01CC1572BB1}"/>
                    </a:ext>
                  </a:extLst>
                </p:cNvPr>
                <p:cNvSpPr/>
                <p:nvPr/>
              </p:nvSpPr>
              <p:spPr>
                <a:xfrm>
                  <a:off x="8511881" y="4060275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Smiley Face 39">
                  <a:extLst>
                    <a:ext uri="{FF2B5EF4-FFF2-40B4-BE49-F238E27FC236}">
                      <a16:creationId xmlns:a16="http://schemas.microsoft.com/office/drawing/2014/main" id="{E5B48706-5E7F-453D-912C-ED8B2DE35726}"/>
                    </a:ext>
                  </a:extLst>
                </p:cNvPr>
                <p:cNvSpPr/>
                <p:nvPr/>
              </p:nvSpPr>
              <p:spPr>
                <a:xfrm>
                  <a:off x="8839348" y="40661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Smiley Face 40">
                  <a:extLst>
                    <a:ext uri="{FF2B5EF4-FFF2-40B4-BE49-F238E27FC236}">
                      <a16:creationId xmlns:a16="http://schemas.microsoft.com/office/drawing/2014/main" id="{F2CBDB64-05E5-145B-E1B2-905DB3B2C0B6}"/>
                    </a:ext>
                  </a:extLst>
                </p:cNvPr>
                <p:cNvSpPr/>
                <p:nvPr/>
              </p:nvSpPr>
              <p:spPr>
                <a:xfrm>
                  <a:off x="9166228" y="4066377"/>
                  <a:ext cx="176916" cy="164153"/>
                </a:xfrm>
                <a:prstGeom prst="smileyFac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E443B7B-4CD8-E2BB-3CB9-31F386F41DC3}"/>
                </a:ext>
              </a:extLst>
            </p:cNvPr>
            <p:cNvGrpSpPr/>
            <p:nvPr/>
          </p:nvGrpSpPr>
          <p:grpSpPr>
            <a:xfrm>
              <a:off x="2193380" y="4047071"/>
              <a:ext cx="7813127" cy="459786"/>
              <a:chOff x="2193380" y="4047071"/>
              <a:chExt cx="7813127" cy="459786"/>
            </a:xfrm>
          </p:grpSpPr>
          <p:pic>
            <p:nvPicPr>
              <p:cNvPr id="13" name="Graphic 12" descr="List with solid fill">
                <a:extLst>
                  <a:ext uri="{FF2B5EF4-FFF2-40B4-BE49-F238E27FC236}">
                    <a16:creationId xmlns:a16="http://schemas.microsoft.com/office/drawing/2014/main" id="{0D7BC338-66DB-CE59-82E0-5A6F2F0B6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189894" y="4322404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19" name="Graphic 18" descr="List with solid fill">
                <a:extLst>
                  <a:ext uri="{FF2B5EF4-FFF2-40B4-BE49-F238E27FC236}">
                    <a16:creationId xmlns:a16="http://schemas.microsoft.com/office/drawing/2014/main" id="{0B81D690-98FB-B8CF-AA94-1566F7415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822054" y="4047071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23" name="Graphic 22" descr="List with solid fill">
                <a:extLst>
                  <a:ext uri="{FF2B5EF4-FFF2-40B4-BE49-F238E27FC236}">
                    <a16:creationId xmlns:a16="http://schemas.microsoft.com/office/drawing/2014/main" id="{CCAF6F00-2912-75A7-9FDD-1DBB41BA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843570" y="4049127"/>
                <a:ext cx="184453" cy="184453"/>
              </a:xfrm>
              <a:prstGeom prst="rect">
                <a:avLst/>
              </a:prstGeom>
            </p:spPr>
          </p:pic>
          <p:pic>
            <p:nvPicPr>
              <p:cNvPr id="24" name="Graphic 23" descr="List with solid fill">
                <a:extLst>
                  <a:ext uri="{FF2B5EF4-FFF2-40B4-BE49-F238E27FC236}">
                    <a16:creationId xmlns:a16="http://schemas.microsoft.com/office/drawing/2014/main" id="{05837709-19D2-2665-0C4D-24D0E61E8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193380" y="4060275"/>
                <a:ext cx="184453" cy="1844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6251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6DCD808-3B93-436C-B0A5-2E971A11DF6E}"/>
              </a:ext>
            </a:extLst>
          </p:cNvPr>
          <p:cNvSpPr/>
          <p:nvPr/>
        </p:nvSpPr>
        <p:spPr>
          <a:xfrm>
            <a:off x="0" y="295"/>
            <a:ext cx="12191999" cy="18834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B232EE-1F57-4E23-8993-3C759E44A98C}"/>
              </a:ext>
            </a:extLst>
          </p:cNvPr>
          <p:cNvSpPr txBox="1">
            <a:spLocks/>
          </p:cNvSpPr>
          <p:nvPr/>
        </p:nvSpPr>
        <p:spPr>
          <a:xfrm>
            <a:off x="367938" y="50800"/>
            <a:ext cx="11824062" cy="1787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4: </a:t>
            </a:r>
            <a:r>
              <a:rPr lang="en-US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Narrow-ranging natural habitat specialists are most sensitive to both land-use and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climate change in terrestrial vertebrates</a:t>
            </a:r>
          </a:p>
          <a:p>
            <a:endParaRPr lang="en-GB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endParaRPr lang="en-GB" sz="32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DE164-8D02-8982-8022-684FCD7789BA}"/>
              </a:ext>
            </a:extLst>
          </p:cNvPr>
          <p:cNvSpPr txBox="1"/>
          <p:nvPr/>
        </p:nvSpPr>
        <p:spPr>
          <a:xfrm>
            <a:off x="382770" y="1077363"/>
            <a:ext cx="1180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(2) Are there any emergin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g patterns in the associations between traits and sensitivity?</a:t>
            </a:r>
            <a:endParaRPr lang="en-GB" sz="18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54E50DBE-DE61-F402-6BD3-C069AD168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16980" r="54112" b="41017"/>
          <a:stretch/>
        </p:blipFill>
        <p:spPr bwMode="auto">
          <a:xfrm>
            <a:off x="1585341" y="3347353"/>
            <a:ext cx="4510659" cy="3253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Diagram&#10;&#10;Description automatically generated">
            <a:extLst>
              <a:ext uri="{FF2B5EF4-FFF2-40B4-BE49-F238E27FC236}">
                <a16:creationId xmlns:a16="http://schemas.microsoft.com/office/drawing/2014/main" id="{15D73413-7371-7FA3-ED01-31A93587D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4" t="16980" r="1186" b="42304"/>
          <a:stretch/>
        </p:blipFill>
        <p:spPr bwMode="auto">
          <a:xfrm>
            <a:off x="6385734" y="3347354"/>
            <a:ext cx="5414719" cy="3253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FAAA1358-F8C3-23C9-8073-CA1839486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756" r="10264" b="83824"/>
          <a:stretch/>
        </p:blipFill>
        <p:spPr bwMode="auto">
          <a:xfrm>
            <a:off x="2017854" y="1995691"/>
            <a:ext cx="7893934" cy="1051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46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6DCD808-3B93-436C-B0A5-2E971A11DF6E}"/>
              </a:ext>
            </a:extLst>
          </p:cNvPr>
          <p:cNvSpPr/>
          <p:nvPr/>
        </p:nvSpPr>
        <p:spPr>
          <a:xfrm>
            <a:off x="0" y="295"/>
            <a:ext cx="12191999" cy="18834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B232EE-1F57-4E23-8993-3C759E44A98C}"/>
              </a:ext>
            </a:extLst>
          </p:cNvPr>
          <p:cNvSpPr txBox="1">
            <a:spLocks/>
          </p:cNvSpPr>
          <p:nvPr/>
        </p:nvSpPr>
        <p:spPr>
          <a:xfrm>
            <a:off x="367938" y="50800"/>
            <a:ext cx="11824062" cy="1787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Chapter 4: </a:t>
            </a:r>
            <a:r>
              <a:rPr lang="en-US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Narrow-ranging natural habitat specialists most sensitive to both land-use and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24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climate change in terrestrial vertebrates</a:t>
            </a:r>
          </a:p>
          <a:p>
            <a:endParaRPr lang="en-GB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endParaRPr lang="en-GB" sz="32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069AFD-A372-63F5-DCEF-B3D2CD4A6A8E}"/>
              </a:ext>
            </a:extLst>
          </p:cNvPr>
          <p:cNvSpPr/>
          <p:nvPr/>
        </p:nvSpPr>
        <p:spPr>
          <a:xfrm>
            <a:off x="10631055" y="1976570"/>
            <a:ext cx="720436" cy="544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7EF9A-BA87-4833-84E3-59A1EB0B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06" y="2117149"/>
            <a:ext cx="11058525" cy="4438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DE164-8D02-8982-8022-684FCD7789BA}"/>
              </a:ext>
            </a:extLst>
          </p:cNvPr>
          <p:cNvSpPr txBox="1"/>
          <p:nvPr/>
        </p:nvSpPr>
        <p:spPr>
          <a:xfrm>
            <a:off x="382770" y="1077363"/>
            <a:ext cx="1180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(2) Are there any emergin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g patterns in the associations between traits and sensitivity?</a:t>
            </a:r>
            <a:endParaRPr lang="en-GB" sz="18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5852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5A9377-1AF1-E790-555F-7B226A10B69F}"/>
              </a:ext>
            </a:extLst>
          </p:cNvPr>
          <p:cNvSpPr/>
          <p:nvPr/>
        </p:nvSpPr>
        <p:spPr>
          <a:xfrm>
            <a:off x="0" y="-1"/>
            <a:ext cx="12192000" cy="1503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8FB71B8-7AE8-C064-76CA-FD8109D68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0" b="38828"/>
          <a:stretch/>
        </p:blipFill>
        <p:spPr>
          <a:xfrm>
            <a:off x="788210" y="38887"/>
            <a:ext cx="10615580" cy="143565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F221CB-1E2A-AC75-8C10-FFEC16D3E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" b="3"/>
          <a:stretch/>
        </p:blipFill>
        <p:spPr bwMode="auto">
          <a:xfrm>
            <a:off x="2465787" y="1602588"/>
            <a:ext cx="2841176" cy="173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8E4D1D1-D737-C9DD-3040-1D383608B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26609" r="12609" b="-4"/>
          <a:stretch/>
        </p:blipFill>
        <p:spPr bwMode="auto">
          <a:xfrm>
            <a:off x="9357175" y="1396662"/>
            <a:ext cx="2841176" cy="20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hoto of Tim Newbold">
            <a:extLst>
              <a:ext uri="{FF2B5EF4-FFF2-40B4-BE49-F238E27FC236}">
                <a16:creationId xmlns:a16="http://schemas.microsoft.com/office/drawing/2014/main" id="{881B1024-EADB-0784-0F4F-4A0AAF29C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5" t="9895" r="19747" b="46268"/>
          <a:stretch/>
        </p:blipFill>
        <p:spPr bwMode="auto">
          <a:xfrm>
            <a:off x="570839" y="1667902"/>
            <a:ext cx="1368490" cy="13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icture">
            <a:extLst>
              <a:ext uri="{FF2B5EF4-FFF2-40B4-BE49-F238E27FC236}">
                <a16:creationId xmlns:a16="http://schemas.microsoft.com/office/drawing/2014/main" id="{8182562F-A2A6-E972-81F5-CF38ADECA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154" r="7658" b="22544"/>
          <a:stretch/>
        </p:blipFill>
        <p:spPr bwMode="auto">
          <a:xfrm>
            <a:off x="570839" y="3544897"/>
            <a:ext cx="1368490" cy="13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">
            <a:extLst>
              <a:ext uri="{FF2B5EF4-FFF2-40B4-BE49-F238E27FC236}">
                <a16:creationId xmlns:a16="http://schemas.microsoft.com/office/drawing/2014/main" id="{2309D424-7793-61F8-C246-64AD54DF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/>
          <a:stretch/>
        </p:blipFill>
        <p:spPr bwMode="auto">
          <a:xfrm>
            <a:off x="570839" y="5448809"/>
            <a:ext cx="1368490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810A2F-32F3-BC63-C1DA-304A88DDE8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7165"/>
          <a:stretch/>
        </p:blipFill>
        <p:spPr>
          <a:xfrm>
            <a:off x="9357768" y="3432214"/>
            <a:ext cx="2841175" cy="20374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46A5EC-E9BB-3752-5750-F2063D2C0D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1" b="39167"/>
          <a:stretch/>
        </p:blipFill>
        <p:spPr>
          <a:xfrm>
            <a:off x="9358541" y="5461338"/>
            <a:ext cx="2886810" cy="140245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3BD5255-B4F6-2439-2E52-FA016631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96" y="3560743"/>
            <a:ext cx="2724939" cy="162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AED103A4-68C0-EECC-0605-0A6D0783E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96" y="5602862"/>
            <a:ext cx="2932810" cy="103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hristmas tree in a room&#10;&#10;Description automatically generated with medium confidence">
            <a:extLst>
              <a:ext uri="{FF2B5EF4-FFF2-40B4-BE49-F238E27FC236}">
                <a16:creationId xmlns:a16="http://schemas.microsoft.com/office/drawing/2014/main" id="{FBABDA3F-43E5-FB00-5AE3-99490A5CAE8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9" r="16099" b="4410"/>
          <a:stretch/>
        </p:blipFill>
        <p:spPr>
          <a:xfrm>
            <a:off x="6108762" y="2428347"/>
            <a:ext cx="2006953" cy="40879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F359ACE-0785-FBD8-6D7D-8D2B120CEF23}"/>
              </a:ext>
            </a:extLst>
          </p:cNvPr>
          <p:cNvGrpSpPr/>
          <p:nvPr/>
        </p:nvGrpSpPr>
        <p:grpSpPr>
          <a:xfrm>
            <a:off x="6398873" y="3904977"/>
            <a:ext cx="471732" cy="451413"/>
            <a:chOff x="7003667" y="3831220"/>
            <a:chExt cx="471732" cy="45141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119947-9DB5-43C1-4041-A30F960B9215}"/>
                </a:ext>
              </a:extLst>
            </p:cNvPr>
            <p:cNvSpPr/>
            <p:nvPr/>
          </p:nvSpPr>
          <p:spPr>
            <a:xfrm>
              <a:off x="7003667" y="3831220"/>
              <a:ext cx="462004" cy="4514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C20258-52E3-1EE3-EEFB-C8BC5C36DB4F}"/>
                </a:ext>
              </a:extLst>
            </p:cNvPr>
            <p:cNvSpPr/>
            <p:nvPr/>
          </p:nvSpPr>
          <p:spPr>
            <a:xfrm>
              <a:off x="7165795" y="3944708"/>
              <a:ext cx="309604" cy="299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FB4025-D69E-A9AA-717B-C1BC2CE9BCC9}"/>
              </a:ext>
            </a:extLst>
          </p:cNvPr>
          <p:cNvGrpSpPr/>
          <p:nvPr/>
        </p:nvGrpSpPr>
        <p:grpSpPr>
          <a:xfrm rot="1411666">
            <a:off x="6964606" y="3740116"/>
            <a:ext cx="477113" cy="451413"/>
            <a:chOff x="7003667" y="3831220"/>
            <a:chExt cx="477113" cy="45141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40D49A-9B9A-0117-EFFF-D3AE4D639450}"/>
                </a:ext>
              </a:extLst>
            </p:cNvPr>
            <p:cNvSpPr/>
            <p:nvPr/>
          </p:nvSpPr>
          <p:spPr>
            <a:xfrm>
              <a:off x="7003667" y="3831220"/>
              <a:ext cx="462004" cy="4514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C9398B-5FE3-DA95-FA58-34E1D275BC0E}"/>
                </a:ext>
              </a:extLst>
            </p:cNvPr>
            <p:cNvSpPr/>
            <p:nvPr/>
          </p:nvSpPr>
          <p:spPr>
            <a:xfrm>
              <a:off x="7171176" y="3945213"/>
              <a:ext cx="309604" cy="299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DA10E2CB-3FFE-5885-871B-C9C87132F9B4}"/>
              </a:ext>
            </a:extLst>
          </p:cNvPr>
          <p:cNvSpPr/>
          <p:nvPr/>
        </p:nvSpPr>
        <p:spPr>
          <a:xfrm>
            <a:off x="7235684" y="1798949"/>
            <a:ext cx="1849996" cy="1132273"/>
          </a:xfrm>
          <a:prstGeom prst="wedgeEllipseCallout">
            <a:avLst>
              <a:gd name="adj1" fmla="val -25398"/>
              <a:gd name="adj2" fmla="val 1048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And Merry Xmas!</a:t>
            </a:r>
          </a:p>
        </p:txBody>
      </p:sp>
    </p:spTree>
    <p:extLst>
      <p:ext uri="{BB962C8B-B14F-4D97-AF65-F5344CB8AC3E}">
        <p14:creationId xmlns:p14="http://schemas.microsoft.com/office/powerpoint/2010/main" val="186136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CF84-D84A-E6BF-3C66-FBAF5E31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35" y="0"/>
            <a:ext cx="5394968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+mn-lt"/>
              </a:rPr>
              <a:t>PhD overarching aims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712758-CF22-A2A3-E024-8A5BAF88BB19}"/>
              </a:ext>
            </a:extLst>
          </p:cNvPr>
          <p:cNvSpPr txBox="1"/>
          <p:nvPr/>
        </p:nvSpPr>
        <p:spPr>
          <a:xfrm>
            <a:off x="315168" y="1033451"/>
            <a:ext cx="4990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Is interspecific variation in </a:t>
            </a:r>
            <a:r>
              <a:rPr lang="en-GB" sz="2000" b="1" dirty="0">
                <a:solidFill>
                  <a:schemeClr val="bg1"/>
                </a:solidFill>
              </a:rPr>
              <a:t>traits</a:t>
            </a:r>
            <a:r>
              <a:rPr lang="en-GB" sz="2000" dirty="0">
                <a:solidFill>
                  <a:schemeClr val="bg1"/>
                </a:solidFill>
              </a:rPr>
              <a:t> associated with species’ responses to land-use &amp; with climate-change sensitivity in terrestrial vertebrates?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What are the possible consequences for ecosystem functioning?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C501C7-A3C5-E670-CACD-6847FA92B509}"/>
              </a:ext>
            </a:extLst>
          </p:cNvPr>
          <p:cNvSpPr txBox="1"/>
          <p:nvPr/>
        </p:nvSpPr>
        <p:spPr>
          <a:xfrm>
            <a:off x="398834" y="4579290"/>
            <a:ext cx="12013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Chapter 2: trait data collection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Chapter 3: land-use &amp; functional reshaping (ecological traits)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Chapter 5: land-use &amp; functional reshaping (physiological traits)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Chapter 4: associations between traits, land-use responses and climate-change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8558FD0-0089-D03C-C9B7-5E5CE67F6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13966" r="4814" b="12756"/>
          <a:stretch/>
        </p:blipFill>
        <p:spPr>
          <a:xfrm>
            <a:off x="5495488" y="59611"/>
            <a:ext cx="6673175" cy="427756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7D4FAFD-182F-05F3-A793-53CEA628C406}"/>
              </a:ext>
            </a:extLst>
          </p:cNvPr>
          <p:cNvSpPr txBox="1">
            <a:spLocks/>
          </p:cNvSpPr>
          <p:nvPr/>
        </p:nvSpPr>
        <p:spPr>
          <a:xfrm>
            <a:off x="398835" y="3466067"/>
            <a:ext cx="69395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+mn-lt"/>
              </a:rPr>
              <a:t>Chapters – in write-up order </a:t>
            </a:r>
          </a:p>
          <a:p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E60BA8-A647-D76E-186E-F19ACC8ADF12}"/>
              </a:ext>
            </a:extLst>
          </p:cNvPr>
          <p:cNvGrpSpPr/>
          <p:nvPr/>
        </p:nvGrpSpPr>
        <p:grpSpPr>
          <a:xfrm rot="1409589">
            <a:off x="6158109" y="4503590"/>
            <a:ext cx="1399048" cy="436134"/>
            <a:chOff x="-1619764" y="3166443"/>
            <a:chExt cx="1462110" cy="62869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EA6716-C302-BE76-9CF1-8D1FF31B39A7}"/>
                </a:ext>
              </a:extLst>
            </p:cNvPr>
            <p:cNvSpPr/>
            <p:nvPr/>
          </p:nvSpPr>
          <p:spPr>
            <a:xfrm>
              <a:off x="-1619764" y="3166443"/>
              <a:ext cx="1462110" cy="628697"/>
            </a:xfrm>
            <a:prstGeom prst="roundRect">
              <a:avLst/>
            </a:prstGeom>
            <a:noFill/>
            <a:ln w="444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6245AA-BF55-0BAA-9032-4FEEBC6800FB}"/>
                </a:ext>
              </a:extLst>
            </p:cNvPr>
            <p:cNvSpPr txBox="1"/>
            <p:nvPr/>
          </p:nvSpPr>
          <p:spPr>
            <a:xfrm>
              <a:off x="-1481228" y="3234353"/>
              <a:ext cx="1193119" cy="4880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PUBLISHED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8E6A89-1C8C-AE79-C829-127AECAE9215}"/>
              </a:ext>
            </a:extLst>
          </p:cNvPr>
          <p:cNvGrpSpPr/>
          <p:nvPr/>
        </p:nvGrpSpPr>
        <p:grpSpPr>
          <a:xfrm rot="1409589">
            <a:off x="9088242" y="5462829"/>
            <a:ext cx="1410964" cy="436134"/>
            <a:chOff x="-1621950" y="3166443"/>
            <a:chExt cx="1474563" cy="62869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434D58-6400-D566-F1F8-9D7AC664325A}"/>
                </a:ext>
              </a:extLst>
            </p:cNvPr>
            <p:cNvSpPr/>
            <p:nvPr/>
          </p:nvSpPr>
          <p:spPr>
            <a:xfrm>
              <a:off x="-1619764" y="3166443"/>
              <a:ext cx="1462110" cy="628697"/>
            </a:xfrm>
            <a:prstGeom prst="round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8D7D94-E944-5656-E7AD-EE74FE1386E4}"/>
                </a:ext>
              </a:extLst>
            </p:cNvPr>
            <p:cNvSpPr txBox="1"/>
            <p:nvPr/>
          </p:nvSpPr>
          <p:spPr>
            <a:xfrm>
              <a:off x="-1621950" y="3234352"/>
              <a:ext cx="1474563" cy="488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0000"/>
                  </a:solidFill>
                </a:rPr>
                <a:t>UNPUBLISHED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62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0408FB37-C08E-338E-E15A-1C5299DD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3" y="301559"/>
            <a:ext cx="10716694" cy="611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0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7766942"/>
              </p:ext>
            </p:extLst>
          </p:nvPr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109179"/>
              </p:ext>
            </p:extLst>
          </p:nvPr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06A982-CF74-E52D-EBA8-32EFDE68258E}"/>
              </a:ext>
            </a:extLst>
          </p:cNvPr>
          <p:cNvGrpSpPr/>
          <p:nvPr/>
        </p:nvGrpSpPr>
        <p:grpSpPr>
          <a:xfrm>
            <a:off x="2125487" y="3966714"/>
            <a:ext cx="9017650" cy="350180"/>
            <a:chOff x="2125487" y="3966714"/>
            <a:chExt cx="9017650" cy="350180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FAD49A9-593C-FBEB-9F30-FCA78E622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25487" y="3966715"/>
              <a:ext cx="3981749" cy="347663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9EF4BEB8-8CA6-E56F-DF57-848A05AFC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111291" y="3966714"/>
              <a:ext cx="3981749" cy="347663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35CDAAF7-90F5-6C5F-9012-6FA5688E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104618" y="3982934"/>
              <a:ext cx="321582" cy="330641"/>
            </a:xfrm>
            <a:prstGeom prst="rect">
              <a:avLst/>
            </a:prstGeom>
          </p:spPr>
        </p:pic>
        <p:pic>
          <p:nvPicPr>
            <p:cNvPr id="217" name="Graphic 216">
              <a:extLst>
                <a:ext uri="{FF2B5EF4-FFF2-40B4-BE49-F238E27FC236}">
                  <a16:creationId xmlns:a16="http://schemas.microsoft.com/office/drawing/2014/main" id="{767181EB-6AD3-F66B-FDF0-CB20C105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71800" y="3984493"/>
              <a:ext cx="321582" cy="330641"/>
            </a:xfrm>
            <a:prstGeom prst="rect">
              <a:avLst/>
            </a:prstGeom>
          </p:spPr>
        </p:pic>
        <p:pic>
          <p:nvPicPr>
            <p:cNvPr id="218" name="Graphic 217">
              <a:extLst>
                <a:ext uri="{FF2B5EF4-FFF2-40B4-BE49-F238E27FC236}">
                  <a16:creationId xmlns:a16="http://schemas.microsoft.com/office/drawing/2014/main" id="{858BBE7A-3305-CB8C-FE88-037E74A95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821555" y="3986253"/>
              <a:ext cx="321582" cy="330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95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DAF317-9B2C-6AED-C52A-F2F0D9CB0318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EC350A-F981-CFDC-5E06-F47075978D79}"/>
              </a:ext>
            </a:extLst>
          </p:cNvPr>
          <p:cNvSpPr txBox="1"/>
          <p:nvPr/>
        </p:nvSpPr>
        <p:spPr>
          <a:xfrm>
            <a:off x="10275464" y="46432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thesis submission!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9981E7-F370-2DAC-A096-64A9D0CB1E34}"/>
              </a:ext>
            </a:extLst>
          </p:cNvPr>
          <p:cNvGrpSpPr/>
          <p:nvPr/>
        </p:nvGrpSpPr>
        <p:grpSpPr>
          <a:xfrm>
            <a:off x="2125487" y="3966714"/>
            <a:ext cx="9017650" cy="350180"/>
            <a:chOff x="2125487" y="3966714"/>
            <a:chExt cx="9017650" cy="35018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89977FF-3A35-FF7B-8267-3481B4E0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25487" y="3966715"/>
              <a:ext cx="3981749" cy="347663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0CE74FB-3BA0-7CCB-781D-86A3C273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111291" y="3966714"/>
              <a:ext cx="3981749" cy="347663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E1B92E5-AB5D-9736-E994-5363D4971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104618" y="3982934"/>
              <a:ext cx="321582" cy="330641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8904197-ED79-646F-58B6-8AB0A0F8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71800" y="3984493"/>
              <a:ext cx="321582" cy="33064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E9EB408-6038-9C65-32EB-D787867D8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821555" y="3986253"/>
              <a:ext cx="321582" cy="330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44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AD49A9-593C-FBEB-9F30-FCA78E622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5487" y="3966715"/>
            <a:ext cx="3981749" cy="34766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EF4BEB8-8CA6-E56F-DF57-848A05AFCA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1291" y="3966714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DAF317-9B2C-6AED-C52A-F2F0D9CB0318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EC350A-F981-CFDC-5E06-F47075978D79}"/>
              </a:ext>
            </a:extLst>
          </p:cNvPr>
          <p:cNvSpPr txBox="1"/>
          <p:nvPr/>
        </p:nvSpPr>
        <p:spPr>
          <a:xfrm>
            <a:off x="10275464" y="4643279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thesis submission!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B39F10-BF03-31A7-4FB2-520B2279774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2DC4F4-FE97-4B84-198B-DFC0DF27EB27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3FAB54-A4BC-61ED-9DC6-1D224DC5687C}"/>
              </a:ext>
            </a:extLst>
          </p:cNvPr>
          <p:cNvGrpSpPr/>
          <p:nvPr/>
        </p:nvGrpSpPr>
        <p:grpSpPr>
          <a:xfrm>
            <a:off x="2125487" y="3966714"/>
            <a:ext cx="9017650" cy="350180"/>
            <a:chOff x="2125487" y="3966714"/>
            <a:chExt cx="9017650" cy="35018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D2576B0-8462-E806-6C31-150CD751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25487" y="3966715"/>
              <a:ext cx="3981749" cy="347663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8FCE53E-F774-1153-B4E9-4160E77A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111291" y="3966714"/>
              <a:ext cx="3981749" cy="347663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28287E1-7D30-06B7-5D0E-0BD6660D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104618" y="3982934"/>
              <a:ext cx="321582" cy="330641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94E359E-61D2-224F-4ADD-20D567392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71800" y="3984493"/>
              <a:ext cx="321582" cy="33064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6ECBF88-B329-868F-4127-87D8C7F6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821555" y="3986253"/>
              <a:ext cx="321582" cy="330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8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5A30EF-DC7E-FC94-FFD4-2F09CE268FEF}"/>
              </a:ext>
            </a:extLst>
          </p:cNvPr>
          <p:cNvGraphicFramePr/>
          <p:nvPr/>
        </p:nvGraphicFramePr>
        <p:xfrm>
          <a:off x="1638190" y="2985386"/>
          <a:ext cx="10267484" cy="24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D0755E4-0801-ECBD-8DDA-BAC0E9A057D1}"/>
              </a:ext>
            </a:extLst>
          </p:cNvPr>
          <p:cNvGraphicFramePr/>
          <p:nvPr/>
        </p:nvGraphicFramePr>
        <p:xfrm>
          <a:off x="255122" y="1167796"/>
          <a:ext cx="8664437" cy="113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A19DD507-9DFD-1BA7-C2CD-4935C2FB7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087" y="1601241"/>
            <a:ext cx="3981749" cy="34766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B5F2BD9-9A6C-5A07-1607-AC94A6998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4836" y="1601240"/>
            <a:ext cx="3981749" cy="3476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C28A5A9-ABBB-8A50-FD7F-CF8AA055E73C}"/>
              </a:ext>
            </a:extLst>
          </p:cNvPr>
          <p:cNvSpPr txBox="1"/>
          <p:nvPr/>
        </p:nvSpPr>
        <p:spPr>
          <a:xfrm rot="2655422">
            <a:off x="-53670" y="99248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June 2018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5B53C5-58B6-497D-FEC0-561D9C91A3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7905750" y="1984524"/>
            <a:ext cx="971448" cy="285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0ABFF13-4419-AE11-75BD-8D6EE1C1FB55}"/>
              </a:ext>
            </a:extLst>
          </p:cNvPr>
          <p:cNvSpPr txBox="1"/>
          <p:nvPr/>
        </p:nvSpPr>
        <p:spPr>
          <a:xfrm>
            <a:off x="8877198" y="1946584"/>
            <a:ext cx="28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Covid 19 - National </a:t>
            </a:r>
          </a:p>
          <a:p>
            <a:pPr algn="just"/>
            <a:r>
              <a:rPr lang="en-GB" dirty="0"/>
              <a:t>lockdown (late March 2020)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3FF0720-2A59-E519-64CA-A69AB3CDF072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35CDAAF7-90F5-6C5F-9012-6FA5688EA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4618" y="3982934"/>
            <a:ext cx="321582" cy="330641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767181EB-6AD3-F66B-FDF0-CB20C105C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1800" y="3984493"/>
            <a:ext cx="321582" cy="330641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858BBE7A-3305-CB8C-FE88-037E74A95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555" y="3986253"/>
            <a:ext cx="321582" cy="330641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3281F19-24B3-BF47-A956-F3A950B291F2}"/>
              </a:ext>
            </a:extLst>
          </p:cNvPr>
          <p:cNvSpPr/>
          <p:nvPr/>
        </p:nvSpPr>
        <p:spPr>
          <a:xfrm>
            <a:off x="4406755" y="1005383"/>
            <a:ext cx="200517" cy="64633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E57C6-29B0-0648-81B1-C37BA8BAEE46}"/>
              </a:ext>
            </a:extLst>
          </p:cNvPr>
          <p:cNvSpPr txBox="1"/>
          <p:nvPr/>
        </p:nvSpPr>
        <p:spPr>
          <a:xfrm>
            <a:off x="4025414" y="406453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May 2019 – </a:t>
            </a:r>
          </a:p>
          <a:p>
            <a:r>
              <a:rPr lang="en-GB"/>
              <a:t>Upgrade</a:t>
            </a:r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97FAB93-36F5-F78B-51AD-470E1C0CD4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8666" y="465933"/>
            <a:ext cx="497598" cy="49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62575-9A39-A614-9C8D-EF374EC88D7E}"/>
              </a:ext>
            </a:extLst>
          </p:cNvPr>
          <p:cNvSpPr txBox="1"/>
          <p:nvPr/>
        </p:nvSpPr>
        <p:spPr>
          <a:xfrm rot="2655422">
            <a:off x="9397775" y="334899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May 2022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DAF317-9B2C-6AED-C52A-F2F0D9CB0318}"/>
              </a:ext>
            </a:extLst>
          </p:cNvPr>
          <p:cNvCxnSpPr>
            <a:cxnSpLocks/>
          </p:cNvCxnSpPr>
          <p:nvPr/>
        </p:nvCxnSpPr>
        <p:spPr>
          <a:xfrm>
            <a:off x="10435560" y="4328770"/>
            <a:ext cx="216960" cy="322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EC350A-F981-CFDC-5E06-F47075978D79}"/>
              </a:ext>
            </a:extLst>
          </p:cNvPr>
          <p:cNvSpPr txBox="1"/>
          <p:nvPr/>
        </p:nvSpPr>
        <p:spPr>
          <a:xfrm>
            <a:off x="10275464" y="4643279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thesis submission!</a:t>
            </a:r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905AB55C-5394-DEFC-4E7F-E898699224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4110" y="4148873"/>
            <a:ext cx="468121" cy="468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19AA0-4656-69BF-C3F6-0332039BDC08}"/>
              </a:ext>
            </a:extLst>
          </p:cNvPr>
          <p:cNvCxnSpPr>
            <a:cxnSpLocks/>
          </p:cNvCxnSpPr>
          <p:nvPr/>
        </p:nvCxnSpPr>
        <p:spPr>
          <a:xfrm>
            <a:off x="11004987" y="4153927"/>
            <a:ext cx="519763" cy="105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697750-4CEF-D222-B482-7BED716F8B07}"/>
              </a:ext>
            </a:extLst>
          </p:cNvPr>
          <p:cNvSpPr txBox="1"/>
          <p:nvPr/>
        </p:nvSpPr>
        <p:spPr>
          <a:xfrm>
            <a:off x="11483896" y="3872019"/>
            <a:ext cx="5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Viva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91C75-02E1-9A7D-1D57-137C10337A88}"/>
              </a:ext>
            </a:extLst>
          </p:cNvPr>
          <p:cNvSpPr txBox="1"/>
          <p:nvPr/>
        </p:nvSpPr>
        <p:spPr>
          <a:xfrm>
            <a:off x="1390532" y="5060825"/>
            <a:ext cx="1272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Oct 2020 – </a:t>
            </a:r>
          </a:p>
          <a:p>
            <a:r>
              <a:rPr lang="en-GB" dirty="0"/>
              <a:t>Paper </a:t>
            </a:r>
          </a:p>
          <a:p>
            <a:r>
              <a:rPr lang="en-GB" dirty="0"/>
              <a:t>published</a:t>
            </a:r>
          </a:p>
          <a:p>
            <a:r>
              <a:rPr lang="en-GB" b="1" dirty="0"/>
              <a:t>(Chapter 2)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92E25-5493-9AF7-FF00-E53E126B73AD}"/>
              </a:ext>
            </a:extLst>
          </p:cNvPr>
          <p:cNvCxnSpPr>
            <a:cxnSpLocks/>
          </p:cNvCxnSpPr>
          <p:nvPr/>
        </p:nvCxnSpPr>
        <p:spPr>
          <a:xfrm flipH="1">
            <a:off x="2098809" y="4289159"/>
            <a:ext cx="1533885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098908-1E5B-094C-07F7-DE0D4F69EB89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B85143-753D-B68C-2926-40B2DB62AAA4}"/>
              </a:ext>
            </a:extLst>
          </p:cNvPr>
          <p:cNvCxnSpPr>
            <a:cxnSpLocks/>
          </p:cNvCxnSpPr>
          <p:nvPr/>
        </p:nvCxnSpPr>
        <p:spPr>
          <a:xfrm>
            <a:off x="7938461" y="4278557"/>
            <a:ext cx="0" cy="6000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D69F1-43F6-6D4F-26C5-38F22852D762}"/>
              </a:ext>
            </a:extLst>
          </p:cNvPr>
          <p:cNvCxnSpPr>
            <a:cxnSpLocks/>
          </p:cNvCxnSpPr>
          <p:nvPr/>
        </p:nvCxnSpPr>
        <p:spPr>
          <a:xfrm>
            <a:off x="6512668" y="927174"/>
            <a:ext cx="0" cy="704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9205FC-B601-B4D6-9C81-EBB4E1AC7F5B}"/>
              </a:ext>
            </a:extLst>
          </p:cNvPr>
          <p:cNvCxnSpPr>
            <a:cxnSpLocks/>
          </p:cNvCxnSpPr>
          <p:nvPr/>
        </p:nvCxnSpPr>
        <p:spPr>
          <a:xfrm flipH="1">
            <a:off x="3745197" y="4306142"/>
            <a:ext cx="1515743" cy="75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8F3FD8-ABF0-675F-E3BE-11B102E860E4}"/>
              </a:ext>
            </a:extLst>
          </p:cNvPr>
          <p:cNvSpPr txBox="1"/>
          <p:nvPr/>
        </p:nvSpPr>
        <p:spPr>
          <a:xfrm>
            <a:off x="2943037" y="5072267"/>
            <a:ext cx="174179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March 2021 – </a:t>
            </a:r>
          </a:p>
          <a:p>
            <a:r>
              <a:rPr lang="en-GB" dirty="0"/>
              <a:t>Paper submitted</a:t>
            </a:r>
          </a:p>
          <a:p>
            <a:r>
              <a:rPr lang="en-GB" b="1" dirty="0"/>
              <a:t>(Chapter 3)</a:t>
            </a:r>
          </a:p>
          <a:p>
            <a:r>
              <a:rPr lang="en-GB" dirty="0"/>
              <a:t>Rejected after </a:t>
            </a:r>
          </a:p>
          <a:p>
            <a:r>
              <a:rPr lang="en-GB" dirty="0"/>
              <a:t>peer-review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99298-727A-987A-726E-0CA3C50D2673}"/>
              </a:ext>
            </a:extLst>
          </p:cNvPr>
          <p:cNvSpPr txBox="1"/>
          <p:nvPr/>
        </p:nvSpPr>
        <p:spPr>
          <a:xfrm>
            <a:off x="5776058" y="133898"/>
            <a:ext cx="302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2019 – </a:t>
            </a:r>
          </a:p>
          <a:p>
            <a:r>
              <a:rPr lang="en-GB" dirty="0"/>
              <a:t>Paper submitted </a:t>
            </a:r>
            <a:r>
              <a:rPr lang="en-GB" b="1" dirty="0"/>
              <a:t>(Chapter 2)</a:t>
            </a:r>
            <a:r>
              <a:rPr lang="en-GB" dirty="0"/>
              <a:t>…</a:t>
            </a:r>
            <a:endParaRPr lang="en-GB" b="1" dirty="0"/>
          </a:p>
          <a:p>
            <a:r>
              <a:rPr lang="en-GB" b="1" dirty="0"/>
              <a:t>and 1</a:t>
            </a:r>
            <a:r>
              <a:rPr lang="en-GB" b="1" baseline="30000" dirty="0"/>
              <a:t>st</a:t>
            </a:r>
            <a:r>
              <a:rPr lang="en-GB" b="1" dirty="0"/>
              <a:t> reject resubmit!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B50C50-5D44-FD58-88BE-83DB4FC59F81}"/>
              </a:ext>
            </a:extLst>
          </p:cNvPr>
          <p:cNvSpPr txBox="1"/>
          <p:nvPr/>
        </p:nvSpPr>
        <p:spPr>
          <a:xfrm>
            <a:off x="6889487" y="4868474"/>
            <a:ext cx="175002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Nov 2021 – </a:t>
            </a:r>
          </a:p>
          <a:p>
            <a:r>
              <a:rPr lang="en-GB" dirty="0"/>
              <a:t>Paper published</a:t>
            </a:r>
          </a:p>
          <a:p>
            <a:r>
              <a:rPr lang="en-GB" b="1" dirty="0"/>
              <a:t>(Chapter 3)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68FF50-FE00-C3AC-DD2A-17EFD210DE9C}"/>
              </a:ext>
            </a:extLst>
          </p:cNvPr>
          <p:cNvGrpSpPr/>
          <p:nvPr/>
        </p:nvGrpSpPr>
        <p:grpSpPr>
          <a:xfrm>
            <a:off x="2125487" y="3966714"/>
            <a:ext cx="9017650" cy="350180"/>
            <a:chOff x="2125487" y="3966714"/>
            <a:chExt cx="9017650" cy="35018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268C0A4B-FBCF-C329-4B4E-5FA50A3C8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25487" y="3966715"/>
              <a:ext cx="3981749" cy="347663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F4BF493-D6A2-CD17-D3E2-9512686C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111291" y="3966714"/>
              <a:ext cx="3981749" cy="347663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1391F4CD-5DCF-CE61-C9C4-CD174AD8C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104618" y="3982934"/>
              <a:ext cx="321582" cy="330641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98AAFCF7-E93C-FE22-7E2C-616DADC45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71800" y="3984493"/>
              <a:ext cx="321582" cy="330641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CB894C5C-D098-1FA6-1874-5EDE5EC87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821555" y="3986253"/>
              <a:ext cx="321582" cy="33064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31CFF15-B961-9D19-B89D-D428E0490EEA}"/>
              </a:ext>
            </a:extLst>
          </p:cNvPr>
          <p:cNvSpPr/>
          <p:nvPr/>
        </p:nvSpPr>
        <p:spPr>
          <a:xfrm>
            <a:off x="8431083" y="3940215"/>
            <a:ext cx="2008859" cy="3885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609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2403</Words>
  <Application>Microsoft Office PowerPoint</Application>
  <PresentationFormat>Widescreen</PresentationFormat>
  <Paragraphs>694</Paragraphs>
  <Slides>39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HELVETICA</vt:lpstr>
      <vt:lpstr>Office Theme</vt:lpstr>
      <vt:lpstr>CBER Viva celebration  symposium  15/12/2022  Adrienne Etard </vt:lpstr>
      <vt:lpstr>PowerPoint Presentation</vt:lpstr>
      <vt:lpstr>PhD overarching aims</vt:lpstr>
      <vt:lpstr>PhD overarching aims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CBER Viva celebration symposium</dc:title>
  <dc:creator>Etard, Adrienne</dc:creator>
  <cp:lastModifiedBy>Adrienne Etard</cp:lastModifiedBy>
  <cp:revision>3</cp:revision>
  <dcterms:created xsi:type="dcterms:W3CDTF">2022-12-07T16:31:56Z</dcterms:created>
  <dcterms:modified xsi:type="dcterms:W3CDTF">2022-12-16T16:08:13Z</dcterms:modified>
</cp:coreProperties>
</file>